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40" r:id="rId5"/>
    <p:sldMasterId id="2147484872" r:id="rId6"/>
  </p:sldMasterIdLst>
  <p:notesMasterIdLst>
    <p:notesMasterId r:id="rId25"/>
  </p:notesMasterIdLst>
  <p:handoutMasterIdLst>
    <p:handoutMasterId r:id="rId26"/>
  </p:handoutMasterIdLst>
  <p:sldIdLst>
    <p:sldId id="1720" r:id="rId7"/>
    <p:sldId id="1994" r:id="rId8"/>
    <p:sldId id="1660" r:id="rId9"/>
    <p:sldId id="3404" r:id="rId10"/>
    <p:sldId id="3405" r:id="rId11"/>
    <p:sldId id="1670" r:id="rId12"/>
    <p:sldId id="2042" r:id="rId13"/>
    <p:sldId id="1548" r:id="rId14"/>
    <p:sldId id="1635" r:id="rId15"/>
    <p:sldId id="2043" r:id="rId16"/>
    <p:sldId id="2044" r:id="rId17"/>
    <p:sldId id="2045" r:id="rId18"/>
    <p:sldId id="2046" r:id="rId19"/>
    <p:sldId id="3394" r:id="rId20"/>
    <p:sldId id="3395" r:id="rId21"/>
    <p:sldId id="3403" r:id="rId22"/>
    <p:sldId id="3384" r:id="rId23"/>
    <p:sldId id="3393" r:id="rId2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D83B01"/>
    <a:srgbClr val="50E6FF"/>
    <a:srgbClr val="FEF000"/>
    <a:srgbClr val="3B2E58"/>
    <a:srgbClr val="243A5E"/>
    <a:srgbClr val="274B47"/>
    <a:srgbClr val="2F2F2F"/>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7B6D95-CDFC-429E-B2C2-6C60F1609BB3}" v="8" dt="2019-11-01T11:46:14.1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1682" autoAdjust="0"/>
  </p:normalViewPr>
  <p:slideViewPr>
    <p:cSldViewPr snapToGrid="0">
      <p:cViewPr varScale="1">
        <p:scale>
          <a:sx n="160" d="100"/>
          <a:sy n="160" d="100"/>
        </p:scale>
        <p:origin x="114" y="138"/>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2790"/>
    </p:cViewPr>
  </p:sorterViewPr>
  <p:notesViewPr>
    <p:cSldViewPr snapToGrid="0" showGuides="1">
      <p:cViewPr varScale="1">
        <p:scale>
          <a:sx n="113" d="100"/>
          <a:sy n="113" d="100"/>
        </p:scale>
        <p:origin x="531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drigo Souza" userId="fdd20d9ea302e74f" providerId="LiveId" clId="{CA88DC7D-9619-4339-8E02-F91AB97B8E45}"/>
    <pc:docChg chg="undo custSel addSld delSld modSld sldOrd delSection modSection">
      <pc:chgData name="Rodrigo Souza" userId="fdd20d9ea302e74f" providerId="LiveId" clId="{CA88DC7D-9619-4339-8E02-F91AB97B8E45}" dt="2019-10-29T18:46:04.228" v="345" actId="20577"/>
      <pc:docMkLst>
        <pc:docMk/>
      </pc:docMkLst>
      <pc:sldChg chg="add del">
        <pc:chgData name="Rodrigo Souza" userId="fdd20d9ea302e74f" providerId="LiveId" clId="{CA88DC7D-9619-4339-8E02-F91AB97B8E45}" dt="2019-10-17T22:55:03.364" v="271" actId="2696"/>
        <pc:sldMkLst>
          <pc:docMk/>
          <pc:sldMk cId="1995050349" sldId="1523"/>
        </pc:sldMkLst>
      </pc:sldChg>
      <pc:sldChg chg="add del">
        <pc:chgData name="Rodrigo Souza" userId="fdd20d9ea302e74f" providerId="LiveId" clId="{CA88DC7D-9619-4339-8E02-F91AB97B8E45}" dt="2019-10-17T22:55:03.464" v="273" actId="2696"/>
        <pc:sldMkLst>
          <pc:docMk/>
          <pc:sldMk cId="1811665972" sldId="1524"/>
        </pc:sldMkLst>
      </pc:sldChg>
      <pc:sldChg chg="add del">
        <pc:chgData name="Rodrigo Souza" userId="fdd20d9ea302e74f" providerId="LiveId" clId="{CA88DC7D-9619-4339-8E02-F91AB97B8E45}" dt="2019-10-17T22:55:03.658" v="279" actId="2696"/>
        <pc:sldMkLst>
          <pc:docMk/>
          <pc:sldMk cId="203203085" sldId="1527"/>
        </pc:sldMkLst>
      </pc:sldChg>
      <pc:sldChg chg="add del">
        <pc:chgData name="Rodrigo Souza" userId="fdd20d9ea302e74f" providerId="LiveId" clId="{CA88DC7D-9619-4339-8E02-F91AB97B8E45}" dt="2019-10-17T22:55:03.680" v="280" actId="2696"/>
        <pc:sldMkLst>
          <pc:docMk/>
          <pc:sldMk cId="3249496989" sldId="1529"/>
        </pc:sldMkLst>
      </pc:sldChg>
      <pc:sldChg chg="add del">
        <pc:chgData name="Rodrigo Souza" userId="fdd20d9ea302e74f" providerId="LiveId" clId="{CA88DC7D-9619-4339-8E02-F91AB97B8E45}" dt="2019-10-17T22:55:03.711" v="281" actId="2696"/>
        <pc:sldMkLst>
          <pc:docMk/>
          <pc:sldMk cId="1041029672" sldId="1530"/>
        </pc:sldMkLst>
      </pc:sldChg>
      <pc:sldChg chg="add del">
        <pc:chgData name="Rodrigo Souza" userId="fdd20d9ea302e74f" providerId="LiveId" clId="{CA88DC7D-9619-4339-8E02-F91AB97B8E45}" dt="2019-10-17T22:55:03.711" v="282" actId="2696"/>
        <pc:sldMkLst>
          <pc:docMk/>
          <pc:sldMk cId="1789865309" sldId="1531"/>
        </pc:sldMkLst>
      </pc:sldChg>
      <pc:sldChg chg="add del">
        <pc:chgData name="Rodrigo Souza" userId="fdd20d9ea302e74f" providerId="LiveId" clId="{CA88DC7D-9619-4339-8E02-F91AB97B8E45}" dt="2019-10-17T22:55:03.727" v="283" actId="2696"/>
        <pc:sldMkLst>
          <pc:docMk/>
          <pc:sldMk cId="2402828649" sldId="1532"/>
        </pc:sldMkLst>
      </pc:sldChg>
      <pc:sldChg chg="addSp delSp modSp">
        <pc:chgData name="Rodrigo Souza" userId="fdd20d9ea302e74f" providerId="LiveId" clId="{CA88DC7D-9619-4339-8E02-F91AB97B8E45}" dt="2019-10-17T22:51:27.661" v="77" actId="1076"/>
        <pc:sldMkLst>
          <pc:docMk/>
          <pc:sldMk cId="895908902" sldId="1548"/>
        </pc:sldMkLst>
        <pc:spChg chg="add del mod">
          <ac:chgData name="Rodrigo Souza" userId="fdd20d9ea302e74f" providerId="LiveId" clId="{CA88DC7D-9619-4339-8E02-F91AB97B8E45}" dt="2019-10-17T22:50:51.648" v="69" actId="478"/>
          <ac:spMkLst>
            <pc:docMk/>
            <pc:sldMk cId="895908902" sldId="1548"/>
            <ac:spMk id="3" creationId="{BCE7ACBF-7270-4D3E-91E6-F3A9966E9526}"/>
          </ac:spMkLst>
        </pc:spChg>
        <pc:spChg chg="del">
          <ac:chgData name="Rodrigo Souza" userId="fdd20d9ea302e74f" providerId="LiveId" clId="{CA88DC7D-9619-4339-8E02-F91AB97B8E45}" dt="2019-10-17T22:50:50.366" v="68" actId="478"/>
          <ac:spMkLst>
            <pc:docMk/>
            <pc:sldMk cId="895908902" sldId="1548"/>
            <ac:spMk id="6" creationId="{00000000-0000-0000-0000-000000000000}"/>
          </ac:spMkLst>
        </pc:spChg>
        <pc:spChg chg="mod">
          <ac:chgData name="Rodrigo Souza" userId="fdd20d9ea302e74f" providerId="LiveId" clId="{CA88DC7D-9619-4339-8E02-F91AB97B8E45}" dt="2019-10-17T22:50:41.501" v="67" actId="20577"/>
          <ac:spMkLst>
            <pc:docMk/>
            <pc:sldMk cId="895908902" sldId="1548"/>
            <ac:spMk id="17" creationId="{00000000-0000-0000-0000-000000000000}"/>
          </ac:spMkLst>
        </pc:spChg>
        <pc:picChg chg="add mod">
          <ac:chgData name="Rodrigo Souza" userId="fdd20d9ea302e74f" providerId="LiveId" clId="{CA88DC7D-9619-4339-8E02-F91AB97B8E45}" dt="2019-10-17T22:51:25.483" v="76" actId="14100"/>
          <ac:picMkLst>
            <pc:docMk/>
            <pc:sldMk cId="895908902" sldId="1548"/>
            <ac:picMk id="4" creationId="{1A94E223-443C-4A7C-8BB6-C1BA37114BF9}"/>
          </ac:picMkLst>
        </pc:picChg>
        <pc:picChg chg="add del mod">
          <ac:chgData name="Rodrigo Souza" userId="fdd20d9ea302e74f" providerId="LiveId" clId="{CA88DC7D-9619-4339-8E02-F91AB97B8E45}" dt="2019-10-17T22:51:19.580" v="73" actId="478"/>
          <ac:picMkLst>
            <pc:docMk/>
            <pc:sldMk cId="895908902" sldId="1548"/>
            <ac:picMk id="7" creationId="{D4556C7F-DB1E-4021-80CA-614E1780B4A4}"/>
          </ac:picMkLst>
        </pc:picChg>
        <pc:picChg chg="add">
          <ac:chgData name="Rodrigo Souza" userId="fdd20d9ea302e74f" providerId="LiveId" clId="{CA88DC7D-9619-4339-8E02-F91AB97B8E45}" dt="2019-10-17T22:50:52.547" v="70"/>
          <ac:picMkLst>
            <pc:docMk/>
            <pc:sldMk cId="895908902" sldId="1548"/>
            <ac:picMk id="8" creationId="{63C2D41B-DEA3-4433-B967-F7BF418640E3}"/>
          </ac:picMkLst>
        </pc:picChg>
        <pc:picChg chg="add mod">
          <ac:chgData name="Rodrigo Souza" userId="fdd20d9ea302e74f" providerId="LiveId" clId="{CA88DC7D-9619-4339-8E02-F91AB97B8E45}" dt="2019-10-17T22:51:27.661" v="77" actId="1076"/>
          <ac:picMkLst>
            <pc:docMk/>
            <pc:sldMk cId="895908902" sldId="1548"/>
            <ac:picMk id="9" creationId="{A4679851-2550-458B-BC1E-EB6E33D24C09}"/>
          </ac:picMkLst>
        </pc:picChg>
      </pc:sldChg>
      <pc:sldChg chg="addSp delSp modSp">
        <pc:chgData name="Rodrigo Souza" userId="fdd20d9ea302e74f" providerId="LiveId" clId="{CA88DC7D-9619-4339-8E02-F91AB97B8E45}" dt="2019-10-17T22:52:03.194" v="100" actId="1076"/>
        <pc:sldMkLst>
          <pc:docMk/>
          <pc:sldMk cId="3188989622" sldId="1635"/>
        </pc:sldMkLst>
        <pc:spChg chg="add del mod">
          <ac:chgData name="Rodrigo Souza" userId="fdd20d9ea302e74f" providerId="LiveId" clId="{CA88DC7D-9619-4339-8E02-F91AB97B8E45}" dt="2019-10-17T22:51:52.502" v="93" actId="478"/>
          <ac:spMkLst>
            <pc:docMk/>
            <pc:sldMk cId="3188989622" sldId="1635"/>
            <ac:spMk id="3" creationId="{03E89094-10A9-4F75-8D00-70460F2744CD}"/>
          </ac:spMkLst>
        </pc:spChg>
        <pc:spChg chg="del">
          <ac:chgData name="Rodrigo Souza" userId="fdd20d9ea302e74f" providerId="LiveId" clId="{CA88DC7D-9619-4339-8E02-F91AB97B8E45}" dt="2019-10-17T22:51:55.432" v="96" actId="478"/>
          <ac:spMkLst>
            <pc:docMk/>
            <pc:sldMk cId="3188989622" sldId="1635"/>
            <ac:spMk id="4" creationId="{04EE52DC-E441-4CFE-A00E-424DD19F14DF}"/>
          </ac:spMkLst>
        </pc:spChg>
        <pc:spChg chg="del">
          <ac:chgData name="Rodrigo Souza" userId="fdd20d9ea302e74f" providerId="LiveId" clId="{CA88DC7D-9619-4339-8E02-F91AB97B8E45}" dt="2019-10-17T22:51:50.792" v="92" actId="478"/>
          <ac:spMkLst>
            <pc:docMk/>
            <pc:sldMk cId="3188989622" sldId="1635"/>
            <ac:spMk id="6" creationId="{00000000-0000-0000-0000-000000000000}"/>
          </ac:spMkLst>
        </pc:spChg>
        <pc:spChg chg="del mod">
          <ac:chgData name="Rodrigo Souza" userId="fdd20d9ea302e74f" providerId="LiveId" clId="{CA88DC7D-9619-4339-8E02-F91AB97B8E45}" dt="2019-10-17T22:51:57.723" v="97" actId="478"/>
          <ac:spMkLst>
            <pc:docMk/>
            <pc:sldMk cId="3188989622" sldId="1635"/>
            <ac:spMk id="7" creationId="{00000000-0000-0000-0000-000000000000}"/>
          </ac:spMkLst>
        </pc:spChg>
        <pc:spChg chg="mod">
          <ac:chgData name="Rodrigo Souza" userId="fdd20d9ea302e74f" providerId="LiveId" clId="{CA88DC7D-9619-4339-8E02-F91AB97B8E45}" dt="2019-10-17T22:51:43.233" v="91" actId="20577"/>
          <ac:spMkLst>
            <pc:docMk/>
            <pc:sldMk cId="3188989622" sldId="1635"/>
            <ac:spMk id="17" creationId="{00000000-0000-0000-0000-000000000000}"/>
          </ac:spMkLst>
        </pc:spChg>
        <pc:picChg chg="del">
          <ac:chgData name="Rodrigo Souza" userId="fdd20d9ea302e74f" providerId="LiveId" clId="{CA88DC7D-9619-4339-8E02-F91AB97B8E45}" dt="2019-10-17T22:51:53.265" v="94" actId="478"/>
          <ac:picMkLst>
            <pc:docMk/>
            <pc:sldMk cId="3188989622" sldId="1635"/>
            <ac:picMk id="8" creationId="{00000000-0000-0000-0000-000000000000}"/>
          </ac:picMkLst>
        </pc:picChg>
        <pc:picChg chg="add mod">
          <ac:chgData name="Rodrigo Souza" userId="fdd20d9ea302e74f" providerId="LiveId" clId="{CA88DC7D-9619-4339-8E02-F91AB97B8E45}" dt="2019-10-17T22:52:03.194" v="100" actId="1076"/>
          <ac:picMkLst>
            <pc:docMk/>
            <pc:sldMk cId="3188989622" sldId="1635"/>
            <ac:picMk id="9" creationId="{B269B858-8A2C-47D3-AFE6-F0FF7B9EE50A}"/>
          </ac:picMkLst>
        </pc:picChg>
      </pc:sldChg>
      <pc:sldChg chg="modSp">
        <pc:chgData name="Rodrigo Souza" userId="fdd20d9ea302e74f" providerId="LiveId" clId="{CA88DC7D-9619-4339-8E02-F91AB97B8E45}" dt="2019-10-17T22:47:59.061" v="21" actId="403"/>
        <pc:sldMkLst>
          <pc:docMk/>
          <pc:sldMk cId="3957722359" sldId="1660"/>
        </pc:sldMkLst>
        <pc:spChg chg="mod">
          <ac:chgData name="Rodrigo Souza" userId="fdd20d9ea302e74f" providerId="LiveId" clId="{CA88DC7D-9619-4339-8E02-F91AB97B8E45}" dt="2019-10-17T22:47:59.061" v="21" actId="403"/>
          <ac:spMkLst>
            <pc:docMk/>
            <pc:sldMk cId="3957722359" sldId="1660"/>
            <ac:spMk id="6" creationId="{00000000-0000-0000-0000-000000000000}"/>
          </ac:spMkLst>
        </pc:spChg>
        <pc:spChg chg="mod">
          <ac:chgData name="Rodrigo Souza" userId="fdd20d9ea302e74f" providerId="LiveId" clId="{CA88DC7D-9619-4339-8E02-F91AB97B8E45}" dt="2019-10-17T22:47:38.677" v="15" actId="20577"/>
          <ac:spMkLst>
            <pc:docMk/>
            <pc:sldMk cId="3957722359" sldId="1660"/>
            <ac:spMk id="17" creationId="{00000000-0000-0000-0000-000000000000}"/>
          </ac:spMkLst>
        </pc:spChg>
      </pc:sldChg>
      <pc:sldChg chg="addSp modSp">
        <pc:chgData name="Rodrigo Souza" userId="fdd20d9ea302e74f" providerId="LiveId" clId="{CA88DC7D-9619-4339-8E02-F91AB97B8E45}" dt="2019-10-17T22:49:14.653" v="33" actId="113"/>
        <pc:sldMkLst>
          <pc:docMk/>
          <pc:sldMk cId="1793706927" sldId="1670"/>
        </pc:sldMkLst>
        <pc:spChg chg="add mod">
          <ac:chgData name="Rodrigo Souza" userId="fdd20d9ea302e74f" providerId="LiveId" clId="{CA88DC7D-9619-4339-8E02-F91AB97B8E45}" dt="2019-10-17T22:49:12.414" v="32" actId="113"/>
          <ac:spMkLst>
            <pc:docMk/>
            <pc:sldMk cId="1793706927" sldId="1670"/>
            <ac:spMk id="4" creationId="{990FFDB4-A1C6-4AD2-94AD-36154A9FFEEB}"/>
          </ac:spMkLst>
        </pc:spChg>
        <pc:spChg chg="mod">
          <ac:chgData name="Rodrigo Souza" userId="fdd20d9ea302e74f" providerId="LiveId" clId="{CA88DC7D-9619-4339-8E02-F91AB97B8E45}" dt="2019-10-17T22:49:14.653" v="33" actId="113"/>
          <ac:spMkLst>
            <pc:docMk/>
            <pc:sldMk cId="1793706927" sldId="1670"/>
            <ac:spMk id="6" creationId="{00000000-0000-0000-0000-000000000000}"/>
          </ac:spMkLst>
        </pc:spChg>
        <pc:spChg chg="mod">
          <ac:chgData name="Rodrigo Souza" userId="fdd20d9ea302e74f" providerId="LiveId" clId="{CA88DC7D-9619-4339-8E02-F91AB97B8E45}" dt="2019-10-17T22:48:18.094" v="22"/>
          <ac:spMkLst>
            <pc:docMk/>
            <pc:sldMk cId="1793706927" sldId="1670"/>
            <ac:spMk id="17" creationId="{00000000-0000-0000-0000-000000000000}"/>
          </ac:spMkLst>
        </pc:spChg>
      </pc:sldChg>
      <pc:sldChg chg="add del">
        <pc:chgData name="Rodrigo Souza" userId="fdd20d9ea302e74f" providerId="LiveId" clId="{CA88DC7D-9619-4339-8E02-F91AB97B8E45}" dt="2019-10-17T22:55:03.380" v="272" actId="2696"/>
        <pc:sldMkLst>
          <pc:docMk/>
          <pc:sldMk cId="1490695021" sldId="1716"/>
        </pc:sldMkLst>
      </pc:sldChg>
      <pc:sldChg chg="add del">
        <pc:chgData name="Rodrigo Souza" userId="fdd20d9ea302e74f" providerId="LiveId" clId="{CA88DC7D-9619-4339-8E02-F91AB97B8E45}" dt="2019-10-17T22:55:03.642" v="278" actId="2696"/>
        <pc:sldMkLst>
          <pc:docMk/>
          <pc:sldMk cId="737538867" sldId="1804"/>
        </pc:sldMkLst>
      </pc:sldChg>
      <pc:sldChg chg="add del">
        <pc:chgData name="Rodrigo Souza" userId="fdd20d9ea302e74f" providerId="LiveId" clId="{CA88DC7D-9619-4339-8E02-F91AB97B8E45}" dt="2019-10-17T22:55:03.580" v="275" actId="2696"/>
        <pc:sldMkLst>
          <pc:docMk/>
          <pc:sldMk cId="2694731678" sldId="1841"/>
        </pc:sldMkLst>
      </pc:sldChg>
      <pc:sldChg chg="add del">
        <pc:chgData name="Rodrigo Souza" userId="fdd20d9ea302e74f" providerId="LiveId" clId="{CA88DC7D-9619-4339-8E02-F91AB97B8E45}" dt="2019-10-17T22:55:03.526" v="274" actId="2696"/>
        <pc:sldMkLst>
          <pc:docMk/>
          <pc:sldMk cId="1351745267" sldId="1849"/>
        </pc:sldMkLst>
      </pc:sldChg>
      <pc:sldChg chg="add del">
        <pc:chgData name="Rodrigo Souza" userId="fdd20d9ea302e74f" providerId="LiveId" clId="{CA88DC7D-9619-4339-8E02-F91AB97B8E45}" dt="2019-10-17T22:55:03.627" v="277" actId="2696"/>
        <pc:sldMkLst>
          <pc:docMk/>
          <pc:sldMk cId="4107298689" sldId="1941"/>
        </pc:sldMkLst>
      </pc:sldChg>
      <pc:sldChg chg="add del">
        <pc:chgData name="Rodrigo Souza" userId="fdd20d9ea302e74f" providerId="LiveId" clId="{CA88DC7D-9619-4339-8E02-F91AB97B8E45}" dt="2019-10-17T22:55:03.611" v="276" actId="2696"/>
        <pc:sldMkLst>
          <pc:docMk/>
          <pc:sldMk cId="568571793" sldId="1991"/>
        </pc:sldMkLst>
      </pc:sldChg>
      <pc:sldChg chg="modSp">
        <pc:chgData name="Rodrigo Souza" userId="fdd20d9ea302e74f" providerId="LiveId" clId="{CA88DC7D-9619-4339-8E02-F91AB97B8E45}" dt="2019-10-29T18:46:04.228" v="345" actId="20577"/>
        <pc:sldMkLst>
          <pc:docMk/>
          <pc:sldMk cId="3117013438" sldId="1994"/>
        </pc:sldMkLst>
        <pc:spChg chg="mod">
          <ac:chgData name="Rodrigo Souza" userId="fdd20d9ea302e74f" providerId="LiveId" clId="{CA88DC7D-9619-4339-8E02-F91AB97B8E45}" dt="2019-10-29T18:46:04.228" v="345" actId="20577"/>
          <ac:spMkLst>
            <pc:docMk/>
            <pc:sldMk cId="3117013438" sldId="1994"/>
            <ac:spMk id="5" creationId="{6F88C36C-D184-4AF5-92D2-A0DBD6B7A82C}"/>
          </ac:spMkLst>
        </pc:spChg>
      </pc:sldChg>
      <pc:sldChg chg="del">
        <pc:chgData name="Rodrigo Souza" userId="fdd20d9ea302e74f" providerId="LiveId" clId="{CA88DC7D-9619-4339-8E02-F91AB97B8E45}" dt="2019-10-17T22:29:02.337" v="0" actId="2696"/>
        <pc:sldMkLst>
          <pc:docMk/>
          <pc:sldMk cId="666734175" sldId="1995"/>
        </pc:sldMkLst>
      </pc:sldChg>
      <pc:sldChg chg="del">
        <pc:chgData name="Rodrigo Souza" userId="fdd20d9ea302e74f" providerId="LiveId" clId="{CA88DC7D-9619-4339-8E02-F91AB97B8E45}" dt="2019-10-17T22:29:03.303" v="1" actId="2696"/>
        <pc:sldMkLst>
          <pc:docMk/>
          <pc:sldMk cId="1128009066" sldId="1996"/>
        </pc:sldMkLst>
      </pc:sldChg>
      <pc:sldChg chg="del">
        <pc:chgData name="Rodrigo Souza" userId="fdd20d9ea302e74f" providerId="LiveId" clId="{CA88DC7D-9619-4339-8E02-F91AB97B8E45}" dt="2019-10-17T22:29:04.969" v="2" actId="2696"/>
        <pc:sldMkLst>
          <pc:docMk/>
          <pc:sldMk cId="563321703" sldId="1997"/>
        </pc:sldMkLst>
      </pc:sldChg>
      <pc:sldChg chg="add del">
        <pc:chgData name="Rodrigo Souza" userId="fdd20d9ea302e74f" providerId="LiveId" clId="{CA88DC7D-9619-4339-8E02-F91AB97B8E45}" dt="2019-10-17T22:55:03.743" v="284" actId="2696"/>
        <pc:sldMkLst>
          <pc:docMk/>
          <pc:sldMk cId="1415559667" sldId="1998"/>
        </pc:sldMkLst>
      </pc:sldChg>
      <pc:sldChg chg="add del">
        <pc:chgData name="Rodrigo Souza" userId="fdd20d9ea302e74f" providerId="LiveId" clId="{CA88DC7D-9619-4339-8E02-F91AB97B8E45}" dt="2019-10-17T22:55:03.758" v="285" actId="2696"/>
        <pc:sldMkLst>
          <pc:docMk/>
          <pc:sldMk cId="2188209508" sldId="1999"/>
        </pc:sldMkLst>
      </pc:sldChg>
      <pc:sldChg chg="add del">
        <pc:chgData name="Rodrigo Souza" userId="fdd20d9ea302e74f" providerId="LiveId" clId="{CA88DC7D-9619-4339-8E02-F91AB97B8E45}" dt="2019-10-17T22:55:03.765" v="286" actId="2696"/>
        <pc:sldMkLst>
          <pc:docMk/>
          <pc:sldMk cId="3759403315" sldId="2000"/>
        </pc:sldMkLst>
      </pc:sldChg>
      <pc:sldChg chg="add del">
        <pc:chgData name="Rodrigo Souza" userId="fdd20d9ea302e74f" providerId="LiveId" clId="{CA88DC7D-9619-4339-8E02-F91AB97B8E45}" dt="2019-10-17T22:55:03.780" v="287" actId="2696"/>
        <pc:sldMkLst>
          <pc:docMk/>
          <pc:sldMk cId="2894887297" sldId="2001"/>
        </pc:sldMkLst>
      </pc:sldChg>
      <pc:sldChg chg="add del">
        <pc:chgData name="Rodrigo Souza" userId="fdd20d9ea302e74f" providerId="LiveId" clId="{CA88DC7D-9619-4339-8E02-F91AB97B8E45}" dt="2019-10-17T22:55:03.796" v="288" actId="2696"/>
        <pc:sldMkLst>
          <pc:docMk/>
          <pc:sldMk cId="3638564771" sldId="2002"/>
        </pc:sldMkLst>
      </pc:sldChg>
      <pc:sldChg chg="add del">
        <pc:chgData name="Rodrigo Souza" userId="fdd20d9ea302e74f" providerId="LiveId" clId="{CA88DC7D-9619-4339-8E02-F91AB97B8E45}" dt="2019-10-17T22:55:03.827" v="289" actId="2696"/>
        <pc:sldMkLst>
          <pc:docMk/>
          <pc:sldMk cId="1933712735" sldId="2003"/>
        </pc:sldMkLst>
      </pc:sldChg>
      <pc:sldChg chg="add del">
        <pc:chgData name="Rodrigo Souza" userId="fdd20d9ea302e74f" providerId="LiveId" clId="{CA88DC7D-9619-4339-8E02-F91AB97B8E45}" dt="2019-10-17T22:55:03.859" v="290" actId="2696"/>
        <pc:sldMkLst>
          <pc:docMk/>
          <pc:sldMk cId="1359946017" sldId="2004"/>
        </pc:sldMkLst>
      </pc:sldChg>
      <pc:sldChg chg="add del">
        <pc:chgData name="Rodrigo Souza" userId="fdd20d9ea302e74f" providerId="LiveId" clId="{CA88DC7D-9619-4339-8E02-F91AB97B8E45}" dt="2019-10-17T22:55:03.881" v="291" actId="2696"/>
        <pc:sldMkLst>
          <pc:docMk/>
          <pc:sldMk cId="3455526989" sldId="2005"/>
        </pc:sldMkLst>
      </pc:sldChg>
      <pc:sldChg chg="add del">
        <pc:chgData name="Rodrigo Souza" userId="fdd20d9ea302e74f" providerId="LiveId" clId="{CA88DC7D-9619-4339-8E02-F91AB97B8E45}" dt="2019-10-17T22:55:03.896" v="292" actId="2696"/>
        <pc:sldMkLst>
          <pc:docMk/>
          <pc:sldMk cId="3310538064" sldId="2006"/>
        </pc:sldMkLst>
      </pc:sldChg>
      <pc:sldChg chg="add del">
        <pc:chgData name="Rodrigo Souza" userId="fdd20d9ea302e74f" providerId="LiveId" clId="{CA88DC7D-9619-4339-8E02-F91AB97B8E45}" dt="2019-10-17T22:55:03.912" v="293" actId="2696"/>
        <pc:sldMkLst>
          <pc:docMk/>
          <pc:sldMk cId="3420027638" sldId="2007"/>
        </pc:sldMkLst>
      </pc:sldChg>
      <pc:sldChg chg="add del">
        <pc:chgData name="Rodrigo Souza" userId="fdd20d9ea302e74f" providerId="LiveId" clId="{CA88DC7D-9619-4339-8E02-F91AB97B8E45}" dt="2019-10-17T22:55:03.928" v="294" actId="2696"/>
        <pc:sldMkLst>
          <pc:docMk/>
          <pc:sldMk cId="701880630" sldId="2008"/>
        </pc:sldMkLst>
      </pc:sldChg>
      <pc:sldChg chg="add del">
        <pc:chgData name="Rodrigo Souza" userId="fdd20d9ea302e74f" providerId="LiveId" clId="{CA88DC7D-9619-4339-8E02-F91AB97B8E45}" dt="2019-10-17T22:55:03.965" v="295" actId="2696"/>
        <pc:sldMkLst>
          <pc:docMk/>
          <pc:sldMk cId="2927822654" sldId="2009"/>
        </pc:sldMkLst>
      </pc:sldChg>
      <pc:sldChg chg="add del">
        <pc:chgData name="Rodrigo Souza" userId="fdd20d9ea302e74f" providerId="LiveId" clId="{CA88DC7D-9619-4339-8E02-F91AB97B8E45}" dt="2019-10-17T22:55:03.997" v="296" actId="2696"/>
        <pc:sldMkLst>
          <pc:docMk/>
          <pc:sldMk cId="1568408798" sldId="2010"/>
        </pc:sldMkLst>
      </pc:sldChg>
      <pc:sldChg chg="add del">
        <pc:chgData name="Rodrigo Souza" userId="fdd20d9ea302e74f" providerId="LiveId" clId="{CA88DC7D-9619-4339-8E02-F91AB97B8E45}" dt="2019-10-17T22:55:04.044" v="297" actId="2696"/>
        <pc:sldMkLst>
          <pc:docMk/>
          <pc:sldMk cId="2936429004" sldId="2011"/>
        </pc:sldMkLst>
      </pc:sldChg>
      <pc:sldChg chg="add del">
        <pc:chgData name="Rodrigo Souza" userId="fdd20d9ea302e74f" providerId="LiveId" clId="{CA88DC7D-9619-4339-8E02-F91AB97B8E45}" dt="2019-10-17T22:55:04.066" v="298" actId="2696"/>
        <pc:sldMkLst>
          <pc:docMk/>
          <pc:sldMk cId="575106364" sldId="2012"/>
        </pc:sldMkLst>
      </pc:sldChg>
      <pc:sldChg chg="add del">
        <pc:chgData name="Rodrigo Souza" userId="fdd20d9ea302e74f" providerId="LiveId" clId="{CA88DC7D-9619-4339-8E02-F91AB97B8E45}" dt="2019-10-17T22:55:04.081" v="299" actId="2696"/>
        <pc:sldMkLst>
          <pc:docMk/>
          <pc:sldMk cId="366562820" sldId="2013"/>
        </pc:sldMkLst>
      </pc:sldChg>
      <pc:sldChg chg="add del">
        <pc:chgData name="Rodrigo Souza" userId="fdd20d9ea302e74f" providerId="LiveId" clId="{CA88DC7D-9619-4339-8E02-F91AB97B8E45}" dt="2019-10-17T22:55:04.097" v="300" actId="2696"/>
        <pc:sldMkLst>
          <pc:docMk/>
          <pc:sldMk cId="1061941213" sldId="2014"/>
        </pc:sldMkLst>
      </pc:sldChg>
      <pc:sldChg chg="add del">
        <pc:chgData name="Rodrigo Souza" userId="fdd20d9ea302e74f" providerId="LiveId" clId="{CA88DC7D-9619-4339-8E02-F91AB97B8E45}" dt="2019-10-17T22:55:04.113" v="301" actId="2696"/>
        <pc:sldMkLst>
          <pc:docMk/>
          <pc:sldMk cId="505626703" sldId="2015"/>
        </pc:sldMkLst>
      </pc:sldChg>
      <pc:sldChg chg="add del">
        <pc:chgData name="Rodrigo Souza" userId="fdd20d9ea302e74f" providerId="LiveId" clId="{CA88DC7D-9619-4339-8E02-F91AB97B8E45}" dt="2019-10-17T22:55:04.128" v="302" actId="2696"/>
        <pc:sldMkLst>
          <pc:docMk/>
          <pc:sldMk cId="396577989" sldId="2016"/>
        </pc:sldMkLst>
      </pc:sldChg>
      <pc:sldChg chg="add del">
        <pc:chgData name="Rodrigo Souza" userId="fdd20d9ea302e74f" providerId="LiveId" clId="{CA88DC7D-9619-4339-8E02-F91AB97B8E45}" dt="2019-10-17T22:55:04.159" v="303" actId="2696"/>
        <pc:sldMkLst>
          <pc:docMk/>
          <pc:sldMk cId="948522632" sldId="2017"/>
        </pc:sldMkLst>
      </pc:sldChg>
      <pc:sldChg chg="add del">
        <pc:chgData name="Rodrigo Souza" userId="fdd20d9ea302e74f" providerId="LiveId" clId="{CA88DC7D-9619-4339-8E02-F91AB97B8E45}" dt="2019-10-17T22:55:04.166" v="304" actId="2696"/>
        <pc:sldMkLst>
          <pc:docMk/>
          <pc:sldMk cId="1258022920" sldId="2018"/>
        </pc:sldMkLst>
      </pc:sldChg>
      <pc:sldChg chg="add del">
        <pc:chgData name="Rodrigo Souza" userId="fdd20d9ea302e74f" providerId="LiveId" clId="{CA88DC7D-9619-4339-8E02-F91AB97B8E45}" dt="2019-10-17T22:55:04.166" v="305" actId="2696"/>
        <pc:sldMkLst>
          <pc:docMk/>
          <pc:sldMk cId="1241161789" sldId="2019"/>
        </pc:sldMkLst>
      </pc:sldChg>
      <pc:sldChg chg="add del">
        <pc:chgData name="Rodrigo Souza" userId="fdd20d9ea302e74f" providerId="LiveId" clId="{CA88DC7D-9619-4339-8E02-F91AB97B8E45}" dt="2019-10-17T22:55:04.182" v="306" actId="2696"/>
        <pc:sldMkLst>
          <pc:docMk/>
          <pc:sldMk cId="4121066891" sldId="2020"/>
        </pc:sldMkLst>
      </pc:sldChg>
      <pc:sldChg chg="add del">
        <pc:chgData name="Rodrigo Souza" userId="fdd20d9ea302e74f" providerId="LiveId" clId="{CA88DC7D-9619-4339-8E02-F91AB97B8E45}" dt="2019-10-17T22:55:04.213" v="307" actId="2696"/>
        <pc:sldMkLst>
          <pc:docMk/>
          <pc:sldMk cId="4034185524" sldId="2021"/>
        </pc:sldMkLst>
      </pc:sldChg>
      <pc:sldChg chg="add del">
        <pc:chgData name="Rodrigo Souza" userId="fdd20d9ea302e74f" providerId="LiveId" clId="{CA88DC7D-9619-4339-8E02-F91AB97B8E45}" dt="2019-10-17T22:55:04.213" v="308" actId="2696"/>
        <pc:sldMkLst>
          <pc:docMk/>
          <pc:sldMk cId="1686727136" sldId="2022"/>
        </pc:sldMkLst>
      </pc:sldChg>
      <pc:sldChg chg="add del">
        <pc:chgData name="Rodrigo Souza" userId="fdd20d9ea302e74f" providerId="LiveId" clId="{CA88DC7D-9619-4339-8E02-F91AB97B8E45}" dt="2019-10-17T22:55:04.228" v="309" actId="2696"/>
        <pc:sldMkLst>
          <pc:docMk/>
          <pc:sldMk cId="4241021749" sldId="2023"/>
        </pc:sldMkLst>
      </pc:sldChg>
      <pc:sldChg chg="add del">
        <pc:chgData name="Rodrigo Souza" userId="fdd20d9ea302e74f" providerId="LiveId" clId="{CA88DC7D-9619-4339-8E02-F91AB97B8E45}" dt="2019-10-17T22:55:04.244" v="310" actId="2696"/>
        <pc:sldMkLst>
          <pc:docMk/>
          <pc:sldMk cId="823083185" sldId="2024"/>
        </pc:sldMkLst>
      </pc:sldChg>
      <pc:sldChg chg="add del">
        <pc:chgData name="Rodrigo Souza" userId="fdd20d9ea302e74f" providerId="LiveId" clId="{CA88DC7D-9619-4339-8E02-F91AB97B8E45}" dt="2019-10-17T22:55:04.266" v="311" actId="2696"/>
        <pc:sldMkLst>
          <pc:docMk/>
          <pc:sldMk cId="1612499396" sldId="2025"/>
        </pc:sldMkLst>
      </pc:sldChg>
      <pc:sldChg chg="add del">
        <pc:chgData name="Rodrigo Souza" userId="fdd20d9ea302e74f" providerId="LiveId" clId="{CA88DC7D-9619-4339-8E02-F91AB97B8E45}" dt="2019-10-17T22:55:04.297" v="312" actId="2696"/>
        <pc:sldMkLst>
          <pc:docMk/>
          <pc:sldMk cId="3229852247" sldId="2026"/>
        </pc:sldMkLst>
      </pc:sldChg>
      <pc:sldChg chg="add del">
        <pc:chgData name="Rodrigo Souza" userId="fdd20d9ea302e74f" providerId="LiveId" clId="{CA88DC7D-9619-4339-8E02-F91AB97B8E45}" dt="2019-10-17T22:55:04.329" v="313" actId="2696"/>
        <pc:sldMkLst>
          <pc:docMk/>
          <pc:sldMk cId="683219894" sldId="2027"/>
        </pc:sldMkLst>
      </pc:sldChg>
      <pc:sldChg chg="add del">
        <pc:chgData name="Rodrigo Souza" userId="fdd20d9ea302e74f" providerId="LiveId" clId="{CA88DC7D-9619-4339-8E02-F91AB97B8E45}" dt="2019-10-17T22:55:04.344" v="314" actId="2696"/>
        <pc:sldMkLst>
          <pc:docMk/>
          <pc:sldMk cId="962887685" sldId="2028"/>
        </pc:sldMkLst>
      </pc:sldChg>
      <pc:sldChg chg="add del">
        <pc:chgData name="Rodrigo Souza" userId="fdd20d9ea302e74f" providerId="LiveId" clId="{CA88DC7D-9619-4339-8E02-F91AB97B8E45}" dt="2019-10-17T22:55:04.360" v="315" actId="2696"/>
        <pc:sldMkLst>
          <pc:docMk/>
          <pc:sldMk cId="1603555103" sldId="2029"/>
        </pc:sldMkLst>
      </pc:sldChg>
      <pc:sldChg chg="add del">
        <pc:chgData name="Rodrigo Souza" userId="fdd20d9ea302e74f" providerId="LiveId" clId="{CA88DC7D-9619-4339-8E02-F91AB97B8E45}" dt="2019-10-17T22:55:04.366" v="316" actId="2696"/>
        <pc:sldMkLst>
          <pc:docMk/>
          <pc:sldMk cId="2689110620" sldId="2030"/>
        </pc:sldMkLst>
      </pc:sldChg>
      <pc:sldChg chg="add del">
        <pc:chgData name="Rodrigo Souza" userId="fdd20d9ea302e74f" providerId="LiveId" clId="{CA88DC7D-9619-4339-8E02-F91AB97B8E45}" dt="2019-10-17T22:55:04.413" v="317" actId="2696"/>
        <pc:sldMkLst>
          <pc:docMk/>
          <pc:sldMk cId="3760491350" sldId="2031"/>
        </pc:sldMkLst>
      </pc:sldChg>
      <pc:sldChg chg="add del">
        <pc:chgData name="Rodrigo Souza" userId="fdd20d9ea302e74f" providerId="LiveId" clId="{CA88DC7D-9619-4339-8E02-F91AB97B8E45}" dt="2019-10-17T22:55:04.445" v="318" actId="2696"/>
        <pc:sldMkLst>
          <pc:docMk/>
          <pc:sldMk cId="3648265750" sldId="2032"/>
        </pc:sldMkLst>
      </pc:sldChg>
      <pc:sldChg chg="add del">
        <pc:chgData name="Rodrigo Souza" userId="fdd20d9ea302e74f" providerId="LiveId" clId="{CA88DC7D-9619-4339-8E02-F91AB97B8E45}" dt="2019-10-17T22:55:04.498" v="319" actId="2696"/>
        <pc:sldMkLst>
          <pc:docMk/>
          <pc:sldMk cId="2678951752" sldId="2033"/>
        </pc:sldMkLst>
      </pc:sldChg>
      <pc:sldChg chg="add del">
        <pc:chgData name="Rodrigo Souza" userId="fdd20d9ea302e74f" providerId="LiveId" clId="{CA88DC7D-9619-4339-8E02-F91AB97B8E45}" dt="2019-10-17T22:55:04.514" v="320" actId="2696"/>
        <pc:sldMkLst>
          <pc:docMk/>
          <pc:sldMk cId="2505331862" sldId="2034"/>
        </pc:sldMkLst>
      </pc:sldChg>
      <pc:sldChg chg="add del">
        <pc:chgData name="Rodrigo Souza" userId="fdd20d9ea302e74f" providerId="LiveId" clId="{CA88DC7D-9619-4339-8E02-F91AB97B8E45}" dt="2019-10-17T22:55:04.545" v="321" actId="2696"/>
        <pc:sldMkLst>
          <pc:docMk/>
          <pc:sldMk cId="2617144379" sldId="2035"/>
        </pc:sldMkLst>
      </pc:sldChg>
      <pc:sldChg chg="add del">
        <pc:chgData name="Rodrigo Souza" userId="fdd20d9ea302e74f" providerId="LiveId" clId="{CA88DC7D-9619-4339-8E02-F91AB97B8E45}" dt="2019-10-17T22:55:04.564" v="322" actId="2696"/>
        <pc:sldMkLst>
          <pc:docMk/>
          <pc:sldMk cId="3386755854" sldId="2036"/>
        </pc:sldMkLst>
      </pc:sldChg>
      <pc:sldChg chg="add del">
        <pc:chgData name="Rodrigo Souza" userId="fdd20d9ea302e74f" providerId="LiveId" clId="{CA88DC7D-9619-4339-8E02-F91AB97B8E45}" dt="2019-10-17T22:55:04.630" v="326" actId="2696"/>
        <pc:sldMkLst>
          <pc:docMk/>
          <pc:sldMk cId="935792446" sldId="2037"/>
        </pc:sldMkLst>
      </pc:sldChg>
      <pc:sldChg chg="add del">
        <pc:chgData name="Rodrigo Souza" userId="fdd20d9ea302e74f" providerId="LiveId" clId="{CA88DC7D-9619-4339-8E02-F91AB97B8E45}" dt="2019-10-17T22:55:04.583" v="323" actId="2696"/>
        <pc:sldMkLst>
          <pc:docMk/>
          <pc:sldMk cId="592433603" sldId="2038"/>
        </pc:sldMkLst>
      </pc:sldChg>
      <pc:sldChg chg="add del">
        <pc:chgData name="Rodrigo Souza" userId="fdd20d9ea302e74f" providerId="LiveId" clId="{CA88DC7D-9619-4339-8E02-F91AB97B8E45}" dt="2019-10-17T22:55:04.599" v="324" actId="2696"/>
        <pc:sldMkLst>
          <pc:docMk/>
          <pc:sldMk cId="3773110794" sldId="2039"/>
        </pc:sldMkLst>
      </pc:sldChg>
      <pc:sldChg chg="add del">
        <pc:chgData name="Rodrigo Souza" userId="fdd20d9ea302e74f" providerId="LiveId" clId="{CA88DC7D-9619-4339-8E02-F91AB97B8E45}" dt="2019-10-17T22:55:04.614" v="325" actId="2696"/>
        <pc:sldMkLst>
          <pc:docMk/>
          <pc:sldMk cId="2563603440" sldId="2040"/>
        </pc:sldMkLst>
      </pc:sldChg>
      <pc:sldChg chg="add del">
        <pc:chgData name="Rodrigo Souza" userId="fdd20d9ea302e74f" providerId="LiveId" clId="{CA88DC7D-9619-4339-8E02-F91AB97B8E45}" dt="2019-10-17T22:55:04.630" v="327" actId="2696"/>
        <pc:sldMkLst>
          <pc:docMk/>
          <pc:sldMk cId="3410975195" sldId="2041"/>
        </pc:sldMkLst>
      </pc:sldChg>
      <pc:sldChg chg="addSp delSp modSp add modAnim">
        <pc:chgData name="Rodrigo Souza" userId="fdd20d9ea302e74f" providerId="LiveId" clId="{CA88DC7D-9619-4339-8E02-F91AB97B8E45}" dt="2019-10-17T22:50:16.779" v="54" actId="1076"/>
        <pc:sldMkLst>
          <pc:docMk/>
          <pc:sldMk cId="2878158329" sldId="2042"/>
        </pc:sldMkLst>
        <pc:spChg chg="add del mod">
          <ac:chgData name="Rodrigo Souza" userId="fdd20d9ea302e74f" providerId="LiveId" clId="{CA88DC7D-9619-4339-8E02-F91AB97B8E45}" dt="2019-10-17T22:49:43.761" v="48" actId="478"/>
          <ac:spMkLst>
            <pc:docMk/>
            <pc:sldMk cId="2878158329" sldId="2042"/>
            <ac:spMk id="3" creationId="{F4B23376-B137-4E89-B880-A771139E86CC}"/>
          </ac:spMkLst>
        </pc:spChg>
        <pc:spChg chg="del">
          <ac:chgData name="Rodrigo Souza" userId="fdd20d9ea302e74f" providerId="LiveId" clId="{CA88DC7D-9619-4339-8E02-F91AB97B8E45}" dt="2019-10-17T22:49:38.756" v="47" actId="478"/>
          <ac:spMkLst>
            <pc:docMk/>
            <pc:sldMk cId="2878158329" sldId="2042"/>
            <ac:spMk id="4" creationId="{990FFDB4-A1C6-4AD2-94AD-36154A9FFEEB}"/>
          </ac:spMkLst>
        </pc:spChg>
        <pc:spChg chg="del">
          <ac:chgData name="Rodrigo Souza" userId="fdd20d9ea302e74f" providerId="LiveId" clId="{CA88DC7D-9619-4339-8E02-F91AB97B8E45}" dt="2019-10-17T22:49:38.756" v="47" actId="478"/>
          <ac:spMkLst>
            <pc:docMk/>
            <pc:sldMk cId="2878158329" sldId="2042"/>
            <ac:spMk id="6" creationId="{00000000-0000-0000-0000-000000000000}"/>
          </ac:spMkLst>
        </pc:spChg>
        <pc:spChg chg="add mod">
          <ac:chgData name="Rodrigo Souza" userId="fdd20d9ea302e74f" providerId="LiveId" clId="{CA88DC7D-9619-4339-8E02-F91AB97B8E45}" dt="2019-10-17T22:50:16.779" v="54" actId="1076"/>
          <ac:spMkLst>
            <pc:docMk/>
            <pc:sldMk cId="2878158329" sldId="2042"/>
            <ac:spMk id="8" creationId="{03758CD8-3E1D-46A1-8D62-3F4E57D028FF}"/>
          </ac:spMkLst>
        </pc:spChg>
        <pc:spChg chg="mod">
          <ac:chgData name="Rodrigo Souza" userId="fdd20d9ea302e74f" providerId="LiveId" clId="{CA88DC7D-9619-4339-8E02-F91AB97B8E45}" dt="2019-10-17T22:49:34.603" v="46" actId="20577"/>
          <ac:spMkLst>
            <pc:docMk/>
            <pc:sldMk cId="2878158329" sldId="2042"/>
            <ac:spMk id="17" creationId="{00000000-0000-0000-0000-000000000000}"/>
          </ac:spMkLst>
        </pc:spChg>
        <pc:picChg chg="add mod">
          <ac:chgData name="Rodrigo Souza" userId="fdd20d9ea302e74f" providerId="LiveId" clId="{CA88DC7D-9619-4339-8E02-F91AB97B8E45}" dt="2019-10-17T22:49:51.192" v="51" actId="1076"/>
          <ac:picMkLst>
            <pc:docMk/>
            <pc:sldMk cId="2878158329" sldId="2042"/>
            <ac:picMk id="7" creationId="{5B23A7A7-5880-4EEC-90F4-590C9DFC16AA}"/>
          </ac:picMkLst>
        </pc:picChg>
      </pc:sldChg>
      <pc:sldChg chg="addSp delSp modSp add">
        <pc:chgData name="Rodrigo Souza" userId="fdd20d9ea302e74f" providerId="LiveId" clId="{CA88DC7D-9619-4339-8E02-F91AB97B8E45}" dt="2019-10-17T22:52:50.182" v="114" actId="1076"/>
        <pc:sldMkLst>
          <pc:docMk/>
          <pc:sldMk cId="4198738277" sldId="2043"/>
        </pc:sldMkLst>
        <pc:spChg chg="add mod">
          <ac:chgData name="Rodrigo Souza" userId="fdd20d9ea302e74f" providerId="LiveId" clId="{CA88DC7D-9619-4339-8E02-F91AB97B8E45}" dt="2019-10-17T22:52:50.182" v="114" actId="1076"/>
          <ac:spMkLst>
            <pc:docMk/>
            <pc:sldMk cId="4198738277" sldId="2043"/>
            <ac:spMk id="2" creationId="{48111D8A-B97B-4831-85BD-164B281413B5}"/>
          </ac:spMkLst>
        </pc:spChg>
        <pc:picChg chg="add mod">
          <ac:chgData name="Rodrigo Souza" userId="fdd20d9ea302e74f" providerId="LiveId" clId="{CA88DC7D-9619-4339-8E02-F91AB97B8E45}" dt="2019-10-17T22:52:47.792" v="113" actId="1076"/>
          <ac:picMkLst>
            <pc:docMk/>
            <pc:sldMk cId="4198738277" sldId="2043"/>
            <ac:picMk id="4" creationId="{86A8BCFA-119A-4EDB-AA5E-430D67A1F6E4}"/>
          </ac:picMkLst>
        </pc:picChg>
        <pc:picChg chg="del">
          <ac:chgData name="Rodrigo Souza" userId="fdd20d9ea302e74f" providerId="LiveId" clId="{CA88DC7D-9619-4339-8E02-F91AB97B8E45}" dt="2019-10-17T22:52:19.188" v="102" actId="478"/>
          <ac:picMkLst>
            <pc:docMk/>
            <pc:sldMk cId="4198738277" sldId="2043"/>
            <ac:picMk id="9" creationId="{B269B858-8A2C-47D3-AFE6-F0FF7B9EE50A}"/>
          </ac:picMkLst>
        </pc:picChg>
      </pc:sldChg>
      <pc:sldChg chg="addSp delSp modSp add">
        <pc:chgData name="Rodrigo Souza" userId="fdd20d9ea302e74f" providerId="LiveId" clId="{CA88DC7D-9619-4339-8E02-F91AB97B8E45}" dt="2019-10-17T22:53:17.967" v="119" actId="1076"/>
        <pc:sldMkLst>
          <pc:docMk/>
          <pc:sldMk cId="3921755327" sldId="2044"/>
        </pc:sldMkLst>
        <pc:spChg chg="del">
          <ac:chgData name="Rodrigo Souza" userId="fdd20d9ea302e74f" providerId="LiveId" clId="{CA88DC7D-9619-4339-8E02-F91AB97B8E45}" dt="2019-10-17T22:53:11.790" v="116" actId="478"/>
          <ac:spMkLst>
            <pc:docMk/>
            <pc:sldMk cId="3921755327" sldId="2044"/>
            <ac:spMk id="2" creationId="{48111D8A-B97B-4831-85BD-164B281413B5}"/>
          </ac:spMkLst>
        </pc:spChg>
        <pc:spChg chg="add mod">
          <ac:chgData name="Rodrigo Souza" userId="fdd20d9ea302e74f" providerId="LiveId" clId="{CA88DC7D-9619-4339-8E02-F91AB97B8E45}" dt="2019-10-17T22:53:17.967" v="119" actId="1076"/>
          <ac:spMkLst>
            <pc:docMk/>
            <pc:sldMk cId="3921755327" sldId="2044"/>
            <ac:spMk id="5" creationId="{8FDA6C28-B1F9-4FC8-B453-591C03427F47}"/>
          </ac:spMkLst>
        </pc:spChg>
        <pc:picChg chg="del">
          <ac:chgData name="Rodrigo Souza" userId="fdd20d9ea302e74f" providerId="LiveId" clId="{CA88DC7D-9619-4339-8E02-F91AB97B8E45}" dt="2019-10-17T22:53:13.268" v="117" actId="478"/>
          <ac:picMkLst>
            <pc:docMk/>
            <pc:sldMk cId="3921755327" sldId="2044"/>
            <ac:picMk id="4" creationId="{86A8BCFA-119A-4EDB-AA5E-430D67A1F6E4}"/>
          </ac:picMkLst>
        </pc:picChg>
        <pc:picChg chg="add mod">
          <ac:chgData name="Rodrigo Souza" userId="fdd20d9ea302e74f" providerId="LiveId" clId="{CA88DC7D-9619-4339-8E02-F91AB97B8E45}" dt="2019-10-17T22:53:17.967" v="119" actId="1076"/>
          <ac:picMkLst>
            <pc:docMk/>
            <pc:sldMk cId="3921755327" sldId="2044"/>
            <ac:picMk id="6" creationId="{06353E40-F182-4E7A-83E3-C08CD449B2F6}"/>
          </ac:picMkLst>
        </pc:picChg>
      </pc:sldChg>
      <pc:sldChg chg="addSp delSp modSp add ord">
        <pc:chgData name="Rodrigo Souza" userId="fdd20d9ea302e74f" providerId="LiveId" clId="{CA88DC7D-9619-4339-8E02-F91AB97B8E45}" dt="2019-10-17T22:53:47.312" v="134" actId="1076"/>
        <pc:sldMkLst>
          <pc:docMk/>
          <pc:sldMk cId="1195580803" sldId="2045"/>
        </pc:sldMkLst>
        <pc:spChg chg="del">
          <ac:chgData name="Rodrigo Souza" userId="fdd20d9ea302e74f" providerId="LiveId" clId="{CA88DC7D-9619-4339-8E02-F91AB97B8E45}" dt="2019-10-17T22:53:42.747" v="132" actId="478"/>
          <ac:spMkLst>
            <pc:docMk/>
            <pc:sldMk cId="1195580803" sldId="2045"/>
            <ac:spMk id="2" creationId="{48111D8A-B97B-4831-85BD-164B281413B5}"/>
          </ac:spMkLst>
        </pc:spChg>
        <pc:spChg chg="add mod">
          <ac:chgData name="Rodrigo Souza" userId="fdd20d9ea302e74f" providerId="LiveId" clId="{CA88DC7D-9619-4339-8E02-F91AB97B8E45}" dt="2019-10-17T22:53:47.312" v="134" actId="1076"/>
          <ac:spMkLst>
            <pc:docMk/>
            <pc:sldMk cId="1195580803" sldId="2045"/>
            <ac:spMk id="5" creationId="{16AAA9C5-7D97-4ABE-BD0F-7904D2AF8B6D}"/>
          </ac:spMkLst>
        </pc:spChg>
        <pc:spChg chg="mod">
          <ac:chgData name="Rodrigo Souza" userId="fdd20d9ea302e74f" providerId="LiveId" clId="{CA88DC7D-9619-4339-8E02-F91AB97B8E45}" dt="2019-10-17T22:53:39.188" v="131" actId="20577"/>
          <ac:spMkLst>
            <pc:docMk/>
            <pc:sldMk cId="1195580803" sldId="2045"/>
            <ac:spMk id="17" creationId="{00000000-0000-0000-0000-000000000000}"/>
          </ac:spMkLst>
        </pc:spChg>
        <pc:picChg chg="del">
          <ac:chgData name="Rodrigo Souza" userId="fdd20d9ea302e74f" providerId="LiveId" clId="{CA88DC7D-9619-4339-8E02-F91AB97B8E45}" dt="2019-10-17T22:53:34.351" v="122" actId="478"/>
          <ac:picMkLst>
            <pc:docMk/>
            <pc:sldMk cId="1195580803" sldId="2045"/>
            <ac:picMk id="4" creationId="{86A8BCFA-119A-4EDB-AA5E-430D67A1F6E4}"/>
          </ac:picMkLst>
        </pc:picChg>
      </pc:sldChg>
      <pc:sldChg chg="addSp delSp modSp add">
        <pc:chgData name="Rodrigo Souza" userId="fdd20d9ea302e74f" providerId="LiveId" clId="{CA88DC7D-9619-4339-8E02-F91AB97B8E45}" dt="2019-10-17T22:54:22.614" v="156" actId="1076"/>
        <pc:sldMkLst>
          <pc:docMk/>
          <pc:sldMk cId="2604429840" sldId="2046"/>
        </pc:sldMkLst>
        <pc:spChg chg="add mod">
          <ac:chgData name="Rodrigo Souza" userId="fdd20d9ea302e74f" providerId="LiveId" clId="{CA88DC7D-9619-4339-8E02-F91AB97B8E45}" dt="2019-10-17T22:54:22.614" v="156" actId="1076"/>
          <ac:spMkLst>
            <pc:docMk/>
            <pc:sldMk cId="2604429840" sldId="2046"/>
            <ac:spMk id="2" creationId="{327A2E38-32AE-4B41-BA3B-BDD1AE3DEE75}"/>
          </ac:spMkLst>
        </pc:spChg>
        <pc:spChg chg="del">
          <ac:chgData name="Rodrigo Souza" userId="fdd20d9ea302e74f" providerId="LiveId" clId="{CA88DC7D-9619-4339-8E02-F91AB97B8E45}" dt="2019-10-17T22:54:07.918" v="150" actId="478"/>
          <ac:spMkLst>
            <pc:docMk/>
            <pc:sldMk cId="2604429840" sldId="2046"/>
            <ac:spMk id="5" creationId="{16AAA9C5-7D97-4ABE-BD0F-7904D2AF8B6D}"/>
          </ac:spMkLst>
        </pc:spChg>
        <pc:spChg chg="mod">
          <ac:chgData name="Rodrigo Souza" userId="fdd20d9ea302e74f" providerId="LiveId" clId="{CA88DC7D-9619-4339-8E02-F91AB97B8E45}" dt="2019-10-17T22:54:05.242" v="149" actId="20577"/>
          <ac:spMkLst>
            <pc:docMk/>
            <pc:sldMk cId="2604429840" sldId="2046"/>
            <ac:spMk id="17" creationId="{00000000-0000-0000-0000-000000000000}"/>
          </ac:spMkLst>
        </pc:spChg>
      </pc:sldChg>
      <pc:sldChg chg="modSp">
        <pc:chgData name="Rodrigo Souza" userId="fdd20d9ea302e74f" providerId="LiveId" clId="{CA88DC7D-9619-4339-8E02-F91AB97B8E45}" dt="2019-10-17T22:55:34.928" v="330" actId="20577"/>
        <pc:sldMkLst>
          <pc:docMk/>
          <pc:sldMk cId="3760874456" sldId="3393"/>
        </pc:sldMkLst>
        <pc:spChg chg="mod">
          <ac:chgData name="Rodrigo Souza" userId="fdd20d9ea302e74f" providerId="LiveId" clId="{CA88DC7D-9619-4339-8E02-F91AB97B8E45}" dt="2019-10-17T22:55:34.928" v="330" actId="20577"/>
          <ac:spMkLst>
            <pc:docMk/>
            <pc:sldMk cId="3760874456" sldId="3393"/>
            <ac:spMk id="4" creationId="{79850671-DC31-4204-BA79-C472F6478216}"/>
          </ac:spMkLst>
        </pc:spChg>
      </pc:sldChg>
    </pc:docChg>
  </pc:docChgLst>
  <pc:docChgLst>
    <pc:chgData name="Rodrigo Souza" userId="fdd20d9ea302e74f" providerId="LiveId" clId="{D67B6D95-CDFC-429E-B2C2-6C60F1609BB3}"/>
    <pc:docChg chg="custSel addSld modSld">
      <pc:chgData name="Rodrigo Souza" userId="fdd20d9ea302e74f" providerId="LiveId" clId="{D67B6D95-CDFC-429E-B2C2-6C60F1609BB3}" dt="2019-11-01T11:47:28.996" v="539" actId="20577"/>
      <pc:docMkLst>
        <pc:docMk/>
      </pc:docMkLst>
      <pc:sldChg chg="modSp">
        <pc:chgData name="Rodrigo Souza" userId="fdd20d9ea302e74f" providerId="LiveId" clId="{D67B6D95-CDFC-429E-B2C2-6C60F1609BB3}" dt="2019-11-01T11:34:48.315" v="67" actId="404"/>
        <pc:sldMkLst>
          <pc:docMk/>
          <pc:sldMk cId="3957722359" sldId="1660"/>
        </pc:sldMkLst>
        <pc:spChg chg="mod">
          <ac:chgData name="Rodrigo Souza" userId="fdd20d9ea302e74f" providerId="LiveId" clId="{D67B6D95-CDFC-429E-B2C2-6C60F1609BB3}" dt="2019-11-01T11:34:48.315" v="67" actId="404"/>
          <ac:spMkLst>
            <pc:docMk/>
            <pc:sldMk cId="3957722359" sldId="1660"/>
            <ac:spMk id="6" creationId="{00000000-0000-0000-0000-000000000000}"/>
          </ac:spMkLst>
        </pc:spChg>
      </pc:sldChg>
      <pc:sldChg chg="modSp">
        <pc:chgData name="Rodrigo Souza" userId="fdd20d9ea302e74f" providerId="LiveId" clId="{D67B6D95-CDFC-429E-B2C2-6C60F1609BB3}" dt="2019-11-01T11:47:28.996" v="539" actId="20577"/>
        <pc:sldMkLst>
          <pc:docMk/>
          <pc:sldMk cId="1793706927" sldId="1670"/>
        </pc:sldMkLst>
        <pc:spChg chg="mod">
          <ac:chgData name="Rodrigo Souza" userId="fdd20d9ea302e74f" providerId="LiveId" clId="{D67B6D95-CDFC-429E-B2C2-6C60F1609BB3}" dt="2019-11-01T11:47:28.996" v="539" actId="20577"/>
          <ac:spMkLst>
            <pc:docMk/>
            <pc:sldMk cId="1793706927" sldId="1670"/>
            <ac:spMk id="17" creationId="{00000000-0000-0000-0000-000000000000}"/>
          </ac:spMkLst>
        </pc:spChg>
      </pc:sldChg>
      <pc:sldChg chg="modSp add">
        <pc:chgData name="Rodrigo Souza" userId="fdd20d9ea302e74f" providerId="LiveId" clId="{D67B6D95-CDFC-429E-B2C2-6C60F1609BB3}" dt="2019-11-01T11:38:01.288" v="180" actId="20577"/>
        <pc:sldMkLst>
          <pc:docMk/>
          <pc:sldMk cId="2979398037" sldId="3404"/>
        </pc:sldMkLst>
        <pc:spChg chg="mod">
          <ac:chgData name="Rodrigo Souza" userId="fdd20d9ea302e74f" providerId="LiveId" clId="{D67B6D95-CDFC-429E-B2C2-6C60F1609BB3}" dt="2019-11-01T11:38:01.288" v="180" actId="20577"/>
          <ac:spMkLst>
            <pc:docMk/>
            <pc:sldMk cId="2979398037" sldId="3404"/>
            <ac:spMk id="6" creationId="{00000000-0000-0000-0000-000000000000}"/>
          </ac:spMkLst>
        </pc:spChg>
        <pc:spChg chg="mod">
          <ac:chgData name="Rodrigo Souza" userId="fdd20d9ea302e74f" providerId="LiveId" clId="{D67B6D95-CDFC-429E-B2C2-6C60F1609BB3}" dt="2019-11-01T11:35:15.214" v="85" actId="20577"/>
          <ac:spMkLst>
            <pc:docMk/>
            <pc:sldMk cId="2979398037" sldId="3404"/>
            <ac:spMk id="17" creationId="{00000000-0000-0000-0000-000000000000}"/>
          </ac:spMkLst>
        </pc:spChg>
      </pc:sldChg>
      <pc:sldChg chg="addSp modSp add modAnim">
        <pc:chgData name="Rodrigo Souza" userId="fdd20d9ea302e74f" providerId="LiveId" clId="{D67B6D95-CDFC-429E-B2C2-6C60F1609BB3}" dt="2019-11-01T11:46:56.506" v="513" actId="14100"/>
        <pc:sldMkLst>
          <pc:docMk/>
          <pc:sldMk cId="2668243192" sldId="3405"/>
        </pc:sldMkLst>
        <pc:spChg chg="add mod">
          <ac:chgData name="Rodrigo Souza" userId="fdd20d9ea302e74f" providerId="LiveId" clId="{D67B6D95-CDFC-429E-B2C2-6C60F1609BB3}" dt="2019-11-01T11:46:56.506" v="513" actId="14100"/>
          <ac:spMkLst>
            <pc:docMk/>
            <pc:sldMk cId="2668243192" sldId="3405"/>
            <ac:spMk id="2" creationId="{4E9F0AAC-559A-4150-9A95-A51572AC9EF0}"/>
          </ac:spMkLst>
        </pc:spChg>
        <pc:spChg chg="add mod">
          <ac:chgData name="Rodrigo Souza" userId="fdd20d9ea302e74f" providerId="LiveId" clId="{D67B6D95-CDFC-429E-B2C2-6C60F1609BB3}" dt="2019-11-01T11:45:49.481" v="485" actId="20577"/>
          <ac:spMkLst>
            <pc:docMk/>
            <pc:sldMk cId="2668243192" sldId="3405"/>
            <ac:spMk id="4" creationId="{4B8833AF-50B3-44E7-83FB-F47603830D71}"/>
          </ac:spMkLst>
        </pc:spChg>
        <pc:spChg chg="mod">
          <ac:chgData name="Rodrigo Souza" userId="fdd20d9ea302e74f" providerId="LiveId" clId="{D67B6D95-CDFC-429E-B2C2-6C60F1609BB3}" dt="2019-11-01T11:44:04.685" v="411" actId="313"/>
          <ac:spMkLst>
            <pc:docMk/>
            <pc:sldMk cId="2668243192" sldId="3405"/>
            <ac:spMk id="6" creationId="{00000000-0000-0000-0000-000000000000}"/>
          </ac:spMkLst>
        </pc:spChg>
        <pc:spChg chg="mod">
          <ac:chgData name="Rodrigo Souza" userId="fdd20d9ea302e74f" providerId="LiveId" clId="{D67B6D95-CDFC-429E-B2C2-6C60F1609BB3}" dt="2019-11-01T11:39:45.243" v="266" actId="20577"/>
          <ac:spMkLst>
            <pc:docMk/>
            <pc:sldMk cId="2668243192" sldId="3405"/>
            <ac:spMk id="17"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11/1/2019 4:33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11/1/2019 4:33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11/1/2019 4:33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460096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
        <p:nvSpPr>
          <p:cNvPr id="10" name="Date Placeholder 9"/>
          <p:cNvSpPr>
            <a:spLocks noGrp="1"/>
          </p:cNvSpPr>
          <p:nvPr>
            <p:ph type="dt" idx="13"/>
          </p:nvPr>
        </p:nvSpPr>
        <p:spPr/>
        <p:txBody>
          <a:bodyPr/>
          <a:lstStyle/>
          <a:p>
            <a:fld id="{1D9BFF88-B9B5-4B68-BAE1-09ACB5D03C54}" type="datetime8">
              <a:rPr lang="en-US" smtClean="0"/>
              <a:t>11/1/2019 4:33 AM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843639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dirty="0"/>
          </a:p>
        </p:txBody>
      </p:sp>
      <p:sp>
        <p:nvSpPr>
          <p:cNvPr id="10" name="Date Placeholder 9"/>
          <p:cNvSpPr>
            <a:spLocks noGrp="1"/>
          </p:cNvSpPr>
          <p:nvPr>
            <p:ph type="dt" idx="13"/>
          </p:nvPr>
        </p:nvSpPr>
        <p:spPr/>
        <p:txBody>
          <a:bodyPr/>
          <a:lstStyle/>
          <a:p>
            <a:fld id="{1D9BFF88-B9B5-4B68-BAE1-09ACB5D03C54}" type="datetime8">
              <a:rPr lang="en-US" smtClean="0"/>
              <a:t>11/1/2019 4:33 AM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174890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dirty="0"/>
          </a:p>
        </p:txBody>
      </p:sp>
      <p:sp>
        <p:nvSpPr>
          <p:cNvPr id="10" name="Date Placeholder 9"/>
          <p:cNvSpPr>
            <a:spLocks noGrp="1"/>
          </p:cNvSpPr>
          <p:nvPr>
            <p:ph type="dt" idx="13"/>
          </p:nvPr>
        </p:nvSpPr>
        <p:spPr/>
        <p:txBody>
          <a:bodyPr/>
          <a:lstStyle/>
          <a:p>
            <a:fld id="{1D9BFF88-B9B5-4B68-BAE1-09ACB5D03C54}" type="datetime8">
              <a:rPr lang="en-US" smtClean="0"/>
              <a:t>11/1/2019 4:33 AM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616834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11/1/2019 4:33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11/1/2019 4:36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678900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11/1/2019 4:42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350675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11/1/2019 4:33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11/1/2019 4:33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071861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11/1/2019 4:33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942578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
        <p:nvSpPr>
          <p:cNvPr id="10" name="Date Placeholder 9"/>
          <p:cNvSpPr>
            <a:spLocks noGrp="1"/>
          </p:cNvSpPr>
          <p:nvPr>
            <p:ph type="dt" idx="13"/>
          </p:nvPr>
        </p:nvSpPr>
        <p:spPr/>
        <p:txBody>
          <a:bodyPr/>
          <a:lstStyle/>
          <a:p>
            <a:fld id="{1D9BFF88-B9B5-4B68-BAE1-09ACB5D03C54}" type="datetime8">
              <a:rPr lang="en-US" smtClean="0"/>
              <a:t>11/1/2019 4:33 AM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460838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
        <p:nvSpPr>
          <p:cNvPr id="10" name="Date Placeholder 9"/>
          <p:cNvSpPr>
            <a:spLocks noGrp="1"/>
          </p:cNvSpPr>
          <p:nvPr>
            <p:ph type="dt" idx="13"/>
          </p:nvPr>
        </p:nvSpPr>
        <p:spPr/>
        <p:txBody>
          <a:bodyPr/>
          <a:lstStyle/>
          <a:p>
            <a:fld id="{1D9BFF88-B9B5-4B68-BAE1-09ACB5D03C54}" type="datetime8">
              <a:rPr lang="en-US" smtClean="0"/>
              <a:t>11/1/2019 4:33 AM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5962620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emf"/><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00493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95567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397602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1312278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2735740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3" orient="horz" pos="1910" userDrawn="1">
          <p15:clr>
            <a:srgbClr val="5ACBF0"/>
          </p15:clr>
        </p15:guide>
        <p15:guide id="4" orient="horz" pos="2505" userDrawn="1">
          <p15:clr>
            <a:srgbClr val="5ACBF0"/>
          </p15:clr>
        </p15:guide>
        <p15:guide id="5" pos="3840"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5" name="Freeform 5" descr="Microsoft Ignite logo">
            <a:extLst>
              <a:ext uri="{FF2B5EF4-FFF2-40B4-BE49-F238E27FC236}">
                <a16:creationId xmlns:a16="http://schemas.microsoft.com/office/drawing/2014/main" id="{D47C6F66-CC29-4F66-9643-C652E6794768}"/>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046979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2852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8" name="Picture 7" descr="Microsoft Ignite cube graphic">
            <a:extLst>
              <a:ext uri="{FF2B5EF4-FFF2-40B4-BE49-F238E27FC236}">
                <a16:creationId xmlns:a16="http://schemas.microsoft.com/office/drawing/2014/main" id="{5FE3E21F-3B29-45AF-A62E-40AAF2B12C2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76054" y="0"/>
            <a:ext cx="8115946" cy="6858000"/>
          </a:xfrm>
          <a:prstGeom prst="rect">
            <a:avLst/>
          </a:prstGeom>
        </p:spPr>
      </p:pic>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75532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descr="Microsoft Ignite cube graphic">
            <a:extLst>
              <a:ext uri="{FF2B5EF4-FFF2-40B4-BE49-F238E27FC236}">
                <a16:creationId xmlns:a16="http://schemas.microsoft.com/office/drawing/2014/main" id="{87E693D7-9346-4760-B3C6-BF5E7E964569}"/>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7873139" y="-1"/>
            <a:ext cx="4318861" cy="6858001"/>
          </a:xfrm>
          <a:prstGeom prst="rect">
            <a:avLst/>
          </a:prstGeom>
        </p:spPr>
      </p:pic>
    </p:spTree>
    <p:extLst>
      <p:ext uri="{BB962C8B-B14F-4D97-AF65-F5344CB8AC3E}">
        <p14:creationId xmlns:p14="http://schemas.microsoft.com/office/powerpoint/2010/main" val="353385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926204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579048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42296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80306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2370142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402894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23495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100307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51242035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6214854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34204698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3038451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4215995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5537959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3241998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285817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142482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1203115726"/>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43315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90431292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3546906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8356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3163E2A-0F0F-4D30-BA3B-64D7F94B8B5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25505" y="-10888"/>
            <a:ext cx="7666496" cy="6881401"/>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52161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8B979EA3-9237-4885-9E01-A134FAE63FE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873139" y="-1"/>
            <a:ext cx="4318861" cy="6858001"/>
          </a:xfrm>
          <a:prstGeom prst="rect">
            <a:avLst/>
          </a:prstGeom>
        </p:spPr>
      </p:pic>
    </p:spTree>
    <p:extLst>
      <p:ext uri="{BB962C8B-B14F-4D97-AF65-F5344CB8AC3E}">
        <p14:creationId xmlns:p14="http://schemas.microsoft.com/office/powerpoint/2010/main" val="320782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030982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94331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604576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612919120"/>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0554128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5" name="Freeform 5" descr="Microsoft Ignite logo">
            <a:extLst>
              <a:ext uri="{FF2B5EF4-FFF2-40B4-BE49-F238E27FC236}">
                <a16:creationId xmlns:a16="http://schemas.microsoft.com/office/drawing/2014/main" id="{6457201E-9DAE-41FA-A3D5-E845A60E44BE}"/>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652360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44E1717B-1127-422B-83A0-6DB1F04DE4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878314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1402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1402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Picture 5" descr="Microsoft Ignite cube graphic">
            <a:extLst>
              <a:ext uri="{FF2B5EF4-FFF2-40B4-BE49-F238E27FC236}">
                <a16:creationId xmlns:a16="http://schemas.microsoft.com/office/drawing/2014/main" id="{C89205E0-1FE0-2147-A567-C941C5AA176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297554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2976">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14" name="MS logo white - EMF" descr="Microsoft logo white text version">
            <a:extLst>
              <a:ext uri="{FF2B5EF4-FFF2-40B4-BE49-F238E27FC236}">
                <a16:creationId xmlns:a16="http://schemas.microsoft.com/office/drawing/2014/main" id="{63E1BA19-1D9F-FC44-8A38-8C233C9CC48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5" name="Title 1">
            <a:extLst>
              <a:ext uri="{FF2B5EF4-FFF2-40B4-BE49-F238E27FC236}">
                <a16:creationId xmlns:a16="http://schemas.microsoft.com/office/drawing/2014/main" id="{9A95C66C-5C96-2344-B6A3-F56B3F7963BA}"/>
              </a:ext>
            </a:extLst>
          </p:cNvPr>
          <p:cNvSpPr>
            <a:spLocks noGrp="1"/>
          </p:cNvSpPr>
          <p:nvPr userDrawn="1">
            <p:ph type="title" hasCustomPrompt="1"/>
          </p:nvPr>
        </p:nvSpPr>
        <p:spPr>
          <a:xfrm>
            <a:off x="584200" y="2425780"/>
            <a:ext cx="41402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16" name="Text Placeholder 4">
            <a:extLst>
              <a:ext uri="{FF2B5EF4-FFF2-40B4-BE49-F238E27FC236}">
                <a16:creationId xmlns:a16="http://schemas.microsoft.com/office/drawing/2014/main" id="{CEB75608-737B-0C4E-85B1-321723083970}"/>
              </a:ext>
            </a:extLst>
          </p:cNvPr>
          <p:cNvSpPr>
            <a:spLocks noGrp="1"/>
          </p:cNvSpPr>
          <p:nvPr userDrawn="1">
            <p:ph type="body" sz="quarter" idx="12" hasCustomPrompt="1"/>
          </p:nvPr>
        </p:nvSpPr>
        <p:spPr>
          <a:xfrm>
            <a:off x="584200" y="3962400"/>
            <a:ext cx="41402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Picture 5" descr="Microsoft Ignite cube graphic">
            <a:extLst>
              <a:ext uri="{FF2B5EF4-FFF2-40B4-BE49-F238E27FC236}">
                <a16:creationId xmlns:a16="http://schemas.microsoft.com/office/drawing/2014/main" id="{80D4BB00-622A-BD4E-A722-AD10CF5FFE4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1"/>
            <a:ext cx="6857999" cy="6858000"/>
          </a:xfrm>
          <a:prstGeom prst="rect">
            <a:avLst/>
          </a:prstGeom>
        </p:spPr>
      </p:pic>
    </p:spTree>
    <p:extLst>
      <p:ext uri="{BB962C8B-B14F-4D97-AF65-F5344CB8AC3E}">
        <p14:creationId xmlns:p14="http://schemas.microsoft.com/office/powerpoint/2010/main" val="2379680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8" name="MS logo white - EMF" descr="Microsoft logo white text version">
            <a:extLst>
              <a:ext uri="{FF2B5EF4-FFF2-40B4-BE49-F238E27FC236}">
                <a16:creationId xmlns:a16="http://schemas.microsoft.com/office/drawing/2014/main" id="{CEC508C3-17C5-4527-A00C-7B974C95D11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89329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5818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873754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63670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48857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28183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154797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866671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35856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604124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804396759"/>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9874497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02683535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2010416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77854159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1633274561"/>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4151144"/>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Tree>
    <p:extLst>
      <p:ext uri="{BB962C8B-B14F-4D97-AF65-F5344CB8AC3E}">
        <p14:creationId xmlns:p14="http://schemas.microsoft.com/office/powerpoint/2010/main" val="252237956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Tree>
    <p:extLst>
      <p:ext uri="{BB962C8B-B14F-4D97-AF65-F5344CB8AC3E}">
        <p14:creationId xmlns:p14="http://schemas.microsoft.com/office/powerpoint/2010/main" val="332627317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7907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4160520" cy="498598"/>
          </a:xfrm>
          <a:noFill/>
        </p:spPr>
        <p:txBody>
          <a:bodyPr wrap="square" lIns="0" tIns="0" rIns="0" bIns="0" anchor="b"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4160520" cy="338554"/>
          </a:xfrm>
          <a:noFill/>
        </p:spPr>
        <p:txBody>
          <a:bodyPr wrap="square" lIns="0" tIns="0" rIns="0" bIns="0">
            <a:no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6" name="Picture 5" descr="Microsoft Ignite cube graphic">
            <a:extLst>
              <a:ext uri="{FF2B5EF4-FFF2-40B4-BE49-F238E27FC236}">
                <a16:creationId xmlns:a16="http://schemas.microsoft.com/office/drawing/2014/main" id="{3AD0DC0A-7B9F-4357-8D47-F407E99ED68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10980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4160520" cy="498598"/>
          </a:xfrm>
          <a:noFill/>
        </p:spPr>
        <p:txBody>
          <a:bodyPr wrap="square" lIns="0" tIns="0" rIns="0" bIns="0" anchor="b"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5" name="Picture 4" descr="Microsoft Ignite cube graphic">
            <a:extLst>
              <a:ext uri="{FF2B5EF4-FFF2-40B4-BE49-F238E27FC236}">
                <a16:creationId xmlns:a16="http://schemas.microsoft.com/office/drawing/2014/main" id="{DDF24A8E-E5A8-4838-91D5-F11134AF6A81}"/>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1"/>
            <a:ext cx="6857999" cy="6858000"/>
          </a:xfrm>
          <a:prstGeom prst="rect">
            <a:avLst/>
          </a:prstGeom>
        </p:spPr>
      </p:pic>
    </p:spTree>
    <p:extLst>
      <p:ext uri="{BB962C8B-B14F-4D97-AF65-F5344CB8AC3E}">
        <p14:creationId xmlns:p14="http://schemas.microsoft.com/office/powerpoint/2010/main" val="169275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864656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4788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984297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265F69A1-0401-4DF8-B507-FBC3C227055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041649924"/>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8176862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image" Target="../media/image1.emf"/><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 Id="rId8" Type="http://schemas.openxmlformats.org/officeDocument/2006/relationships/slideLayout" Target="../slideLayouts/slideLayout3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5.xml"/><Relationship Id="rId18" Type="http://schemas.openxmlformats.org/officeDocument/2006/relationships/slideLayout" Target="../slideLayouts/slideLayout80.xml"/><Relationship Id="rId26" Type="http://schemas.openxmlformats.org/officeDocument/2006/relationships/slideLayout" Target="../slideLayouts/slideLayout88.xml"/><Relationship Id="rId3" Type="http://schemas.openxmlformats.org/officeDocument/2006/relationships/slideLayout" Target="../slideLayouts/slideLayout65.xml"/><Relationship Id="rId21" Type="http://schemas.openxmlformats.org/officeDocument/2006/relationships/slideLayout" Target="../slideLayouts/slideLayout83.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5" Type="http://schemas.openxmlformats.org/officeDocument/2006/relationships/slideLayout" Target="../slideLayouts/slideLayout87.xml"/><Relationship Id="rId33" Type="http://schemas.openxmlformats.org/officeDocument/2006/relationships/image" Target="../media/image1.emf"/><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29" Type="http://schemas.openxmlformats.org/officeDocument/2006/relationships/slideLayout" Target="../slideLayouts/slideLayout91.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slideLayout" Target="../slideLayouts/slideLayout86.xml"/><Relationship Id="rId32" Type="http://schemas.openxmlformats.org/officeDocument/2006/relationships/theme" Target="../theme/theme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slideLayout" Target="../slideLayouts/slideLayout85.xml"/><Relationship Id="rId28" Type="http://schemas.openxmlformats.org/officeDocument/2006/relationships/slideLayout" Target="../slideLayouts/slideLayout90.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31" Type="http://schemas.openxmlformats.org/officeDocument/2006/relationships/slideLayout" Target="../slideLayouts/slideLayout93.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slideLayout" Target="../slideLayouts/slideLayout84.xml"/><Relationship Id="rId27" Type="http://schemas.openxmlformats.org/officeDocument/2006/relationships/slideLayout" Target="../slideLayouts/slideLayout89.xml"/><Relationship Id="rId30" Type="http://schemas.openxmlformats.org/officeDocument/2006/relationships/slideLayout" Target="../slideLayouts/slideLayout92.xml"/><Relationship Id="rId8"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577" r:id="rId2"/>
    <p:sldLayoutId id="2147484610" r:id="rId3"/>
    <p:sldLayoutId id="2147484833" r:id="rId4"/>
    <p:sldLayoutId id="2147484834" r:id="rId5"/>
    <p:sldLayoutId id="2147484710" r:id="rId6"/>
    <p:sldLayoutId id="2147484240" r:id="rId7"/>
    <p:sldLayoutId id="2147484736" r:id="rId8"/>
    <p:sldLayoutId id="2147484474" r:id="rId9"/>
    <p:sldLayoutId id="2147484639" r:id="rId10"/>
    <p:sldLayoutId id="2147484603" r:id="rId11"/>
    <p:sldLayoutId id="2147484751" r:id="rId12"/>
    <p:sldLayoutId id="2147484752" r:id="rId13"/>
    <p:sldLayoutId id="2147484777" r:id="rId14"/>
    <p:sldLayoutId id="2147484835" r:id="rId15"/>
    <p:sldLayoutId id="2147484836" r:id="rId16"/>
    <p:sldLayoutId id="2147484837" r:id="rId17"/>
    <p:sldLayoutId id="2147484838" r:id="rId18"/>
    <p:sldLayoutId id="2147484839" r:id="rId19"/>
    <p:sldLayoutId id="2147484783" r:id="rId20"/>
    <p:sldLayoutId id="2147484784" r:id="rId21"/>
    <p:sldLayoutId id="2147484785" r:id="rId22"/>
    <p:sldLayoutId id="2147484786" r:id="rId23"/>
    <p:sldLayoutId id="2147484787" r:id="rId24"/>
    <p:sldLayoutId id="2147484249" r:id="rId25"/>
    <p:sldLayoutId id="2147484584" r:id="rId26"/>
    <p:sldLayoutId id="2147484671" r:id="rId27"/>
    <p:sldLayoutId id="2147484673" r:id="rId28"/>
    <p:sldLayoutId id="2147484585" r:id="rId29"/>
    <p:sldLayoutId id="2147484299" r:id="rId30"/>
    <p:sldLayoutId id="214748426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237335655"/>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 id="2147484849" r:id="rId9"/>
    <p:sldLayoutId id="2147484850" r:id="rId10"/>
    <p:sldLayoutId id="2147484851" r:id="rId11"/>
    <p:sldLayoutId id="2147484852" r:id="rId12"/>
    <p:sldLayoutId id="2147484853" r:id="rId13"/>
    <p:sldLayoutId id="2147484854" r:id="rId14"/>
    <p:sldLayoutId id="2147484855" r:id="rId15"/>
    <p:sldLayoutId id="2147484856" r:id="rId16"/>
    <p:sldLayoutId id="2147484857" r:id="rId17"/>
    <p:sldLayoutId id="2147484858" r:id="rId18"/>
    <p:sldLayoutId id="2147484859" r:id="rId19"/>
    <p:sldLayoutId id="2147484860" r:id="rId20"/>
    <p:sldLayoutId id="2147484861" r:id="rId21"/>
    <p:sldLayoutId id="2147484862" r:id="rId22"/>
    <p:sldLayoutId id="2147484863" r:id="rId23"/>
    <p:sldLayoutId id="2147484864" r:id="rId24"/>
    <p:sldLayoutId id="2147484865" r:id="rId25"/>
    <p:sldLayoutId id="2147484866" r:id="rId26"/>
    <p:sldLayoutId id="2147484867" r:id="rId27"/>
    <p:sldLayoutId id="2147484868" r:id="rId28"/>
    <p:sldLayoutId id="2147484869" r:id="rId29"/>
    <p:sldLayoutId id="2147484870" r:id="rId30"/>
    <p:sldLayoutId id="2147484871"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79163514"/>
      </p:ext>
    </p:extLst>
  </p:cSld>
  <p:clrMap bg1="dk1" tx1="lt1" bg2="dk2" tx2="lt2" accent1="accent1" accent2="accent2" accent3="accent3" accent4="accent4" accent5="accent5" accent6="accent6" hlink="hlink" folHlink="folHlink"/>
  <p:sldLayoutIdLst>
    <p:sldLayoutId id="2147484873" r:id="rId1"/>
    <p:sldLayoutId id="2147484874" r:id="rId2"/>
    <p:sldLayoutId id="2147484904" r:id="rId3"/>
    <p:sldLayoutId id="2147484905" r:id="rId4"/>
    <p:sldLayoutId id="2147484877" r:id="rId5"/>
    <p:sldLayoutId id="2147484878" r:id="rId6"/>
    <p:sldLayoutId id="2147484879" r:id="rId7"/>
    <p:sldLayoutId id="2147484880" r:id="rId8"/>
    <p:sldLayoutId id="2147484881" r:id="rId9"/>
    <p:sldLayoutId id="2147484882" r:id="rId10"/>
    <p:sldLayoutId id="2147484883" r:id="rId11"/>
    <p:sldLayoutId id="2147484884" r:id="rId12"/>
    <p:sldLayoutId id="2147484885" r:id="rId13"/>
    <p:sldLayoutId id="2147484886" r:id="rId14"/>
    <p:sldLayoutId id="2147484887" r:id="rId15"/>
    <p:sldLayoutId id="2147484888" r:id="rId16"/>
    <p:sldLayoutId id="2147484889" r:id="rId17"/>
    <p:sldLayoutId id="2147484890" r:id="rId18"/>
    <p:sldLayoutId id="2147484891" r:id="rId19"/>
    <p:sldLayoutId id="2147484892" r:id="rId20"/>
    <p:sldLayoutId id="2147484893" r:id="rId21"/>
    <p:sldLayoutId id="2147484906" r:id="rId22"/>
    <p:sldLayoutId id="2147484907" r:id="rId23"/>
    <p:sldLayoutId id="2147484896" r:id="rId24"/>
    <p:sldLayoutId id="2147484897" r:id="rId25"/>
    <p:sldLayoutId id="2147484898" r:id="rId26"/>
    <p:sldLayoutId id="2147484899" r:id="rId27"/>
    <p:sldLayoutId id="2147484900" r:id="rId28"/>
    <p:sldLayoutId id="2147484901" r:id="rId29"/>
    <p:sldLayoutId id="2147484902" r:id="rId30"/>
    <p:sldLayoutId id="214748490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aka.ms/ai-school"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8" Type="http://schemas.openxmlformats.org/officeDocument/2006/relationships/hyperlink" Target="https://studio.azureml.net/" TargetMode="External"/><Relationship Id="rId3" Type="http://schemas.openxmlformats.org/officeDocument/2006/relationships/hyperlink" Target="https://docs.microsoft.com/en-us/azure/machine-learning/service/concept-automated-ml" TargetMode="External"/><Relationship Id="rId7" Type="http://schemas.openxmlformats.org/officeDocument/2006/relationships/hyperlink" Target="https://docs.microsoft.com/en-us/azure/cognitive-services/cognitive-services-container-support"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hyperlink" Target="https://azure.microsoft.com/en-us/services/cognitive-services/" TargetMode="External"/><Relationship Id="rId5" Type="http://schemas.openxmlformats.org/officeDocument/2006/relationships/hyperlink" Target="https://github.com/Azure/ai-toolkit-iot-edge" TargetMode="External"/><Relationship Id="rId4" Type="http://schemas.openxmlformats.org/officeDocument/2006/relationships/hyperlink" Target="https://docs.microsoft.com/en-us/azure/machine-learning/service/how-to-tune-hyperparameter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aka.ms/ACE-Blog"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hyperlink" Target="https://aka.ms/kmb" TargetMode="External"/><Relationship Id="rId4" Type="http://schemas.openxmlformats.org/officeDocument/2006/relationships/hyperlink" Target="https://aka.ms/km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noreply@cloudlabs.ai" TargetMode="External"/><Relationship Id="rId2" Type="http://schemas.openxmlformats.org/officeDocument/2006/relationships/hyperlink" Target="http://bit.ly/30twupy"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aka.ms/kmb"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mailto:rosouz@Microsoft.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aka.ms/kmb"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aka.ms/kmw1"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aka.ms/kma"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aka.ms/kmsolutions"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9379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Breaking News!</a:t>
            </a:r>
          </a:p>
        </p:txBody>
      </p:sp>
      <p:pic>
        <p:nvPicPr>
          <p:cNvPr id="4" name="Picture 1" descr="A screenshot of a computer&#10;&#10;Description automatically generated">
            <a:extLst>
              <a:ext uri="{FF2B5EF4-FFF2-40B4-BE49-F238E27FC236}">
                <a16:creationId xmlns:a16="http://schemas.microsoft.com/office/drawing/2014/main" id="{86A8BCFA-119A-4EDB-AA5E-430D67A1F6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3285" y="1412307"/>
            <a:ext cx="7882205" cy="4840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48111D8A-B97B-4831-85BD-164B281413B5}"/>
              </a:ext>
            </a:extLst>
          </p:cNvPr>
          <p:cNvSpPr/>
          <p:nvPr/>
        </p:nvSpPr>
        <p:spPr>
          <a:xfrm>
            <a:off x="444138" y="1831061"/>
            <a:ext cx="2760617" cy="2677656"/>
          </a:xfrm>
          <a:prstGeom prst="rect">
            <a:avLst/>
          </a:prstGeom>
        </p:spPr>
        <p:txBody>
          <a:bodyPr wrap="square">
            <a:spAutoFit/>
          </a:bodyPr>
          <a:lstStyle/>
          <a:p>
            <a:r>
              <a:rPr lang="en-US" sz="2800" dirty="0"/>
              <a:t>Announcing the Public Preview of the new Azure Machine Learning Web Experience</a:t>
            </a:r>
          </a:p>
        </p:txBody>
      </p:sp>
    </p:spTree>
    <p:extLst>
      <p:ext uri="{BB962C8B-B14F-4D97-AF65-F5344CB8AC3E}">
        <p14:creationId xmlns:p14="http://schemas.microsoft.com/office/powerpoint/2010/main" val="419873827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Breaking News!</a:t>
            </a:r>
          </a:p>
        </p:txBody>
      </p:sp>
      <p:sp>
        <p:nvSpPr>
          <p:cNvPr id="5" name="Rectangle 4">
            <a:extLst>
              <a:ext uri="{FF2B5EF4-FFF2-40B4-BE49-F238E27FC236}">
                <a16:creationId xmlns:a16="http://schemas.microsoft.com/office/drawing/2014/main" id="{8FDA6C28-B1F9-4FC8-B453-591C03427F47}"/>
              </a:ext>
            </a:extLst>
          </p:cNvPr>
          <p:cNvSpPr/>
          <p:nvPr/>
        </p:nvSpPr>
        <p:spPr>
          <a:xfrm>
            <a:off x="4457413" y="6031468"/>
            <a:ext cx="2549096" cy="369332"/>
          </a:xfrm>
          <a:prstGeom prst="rect">
            <a:avLst/>
          </a:prstGeom>
        </p:spPr>
        <p:txBody>
          <a:bodyPr wrap="none">
            <a:spAutoFit/>
          </a:bodyPr>
          <a:lstStyle/>
          <a:p>
            <a:r>
              <a:rPr lang="en-US" dirty="0">
                <a:hlinkClick r:id="rId3"/>
              </a:rPr>
              <a:t>http://aka.ms/ai-school</a:t>
            </a:r>
            <a:endParaRPr lang="en-US" dirty="0"/>
          </a:p>
        </p:txBody>
      </p:sp>
      <p:pic>
        <p:nvPicPr>
          <p:cNvPr id="6" name="Picture 5">
            <a:extLst>
              <a:ext uri="{FF2B5EF4-FFF2-40B4-BE49-F238E27FC236}">
                <a16:creationId xmlns:a16="http://schemas.microsoft.com/office/drawing/2014/main" id="{06353E40-F182-4E7A-83E3-C08CD449B2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217" y="427496"/>
            <a:ext cx="10005475" cy="5375789"/>
          </a:xfrm>
          <a:prstGeom prst="rect">
            <a:avLst/>
          </a:prstGeom>
        </p:spPr>
      </p:pic>
    </p:spTree>
    <p:extLst>
      <p:ext uri="{BB962C8B-B14F-4D97-AF65-F5344CB8AC3E}">
        <p14:creationId xmlns:p14="http://schemas.microsoft.com/office/powerpoint/2010/main" val="392175532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Key Links</a:t>
            </a:r>
          </a:p>
        </p:txBody>
      </p:sp>
      <p:sp>
        <p:nvSpPr>
          <p:cNvPr id="5" name="Rectangle 4">
            <a:extLst>
              <a:ext uri="{FF2B5EF4-FFF2-40B4-BE49-F238E27FC236}">
                <a16:creationId xmlns:a16="http://schemas.microsoft.com/office/drawing/2014/main" id="{16AAA9C5-7D97-4ABE-BD0F-7904D2AF8B6D}"/>
              </a:ext>
            </a:extLst>
          </p:cNvPr>
          <p:cNvSpPr/>
          <p:nvPr/>
        </p:nvSpPr>
        <p:spPr>
          <a:xfrm>
            <a:off x="588263" y="1828104"/>
            <a:ext cx="4554772" cy="3623300"/>
          </a:xfrm>
          <a:prstGeom prst="rect">
            <a:avLst/>
          </a:prstGeom>
        </p:spPr>
        <p:txBody>
          <a:bodyPr wrap="square">
            <a:spAutoFit/>
          </a:bodyPr>
          <a:lstStyle/>
          <a:p>
            <a:r>
              <a:rPr lang="en-US" dirty="0" err="1">
                <a:hlinkClick r:id="rId3"/>
              </a:rPr>
              <a:t>AutomatedML</a:t>
            </a:r>
            <a:endParaRPr lang="en-US" dirty="0"/>
          </a:p>
          <a:p>
            <a:endParaRPr lang="en-US" dirty="0"/>
          </a:p>
          <a:p>
            <a:r>
              <a:rPr lang="en-US" dirty="0">
                <a:hlinkClick r:id="rId4"/>
              </a:rPr>
              <a:t>Hyperdrive</a:t>
            </a:r>
            <a:endParaRPr lang="en-US" dirty="0"/>
          </a:p>
          <a:p>
            <a:endParaRPr lang="en-US" dirty="0"/>
          </a:p>
          <a:p>
            <a:r>
              <a:rPr lang="en-US" dirty="0">
                <a:hlinkClick r:id="rId3"/>
              </a:rPr>
              <a:t>Azure Machine Learning Documentation</a:t>
            </a:r>
            <a:endParaRPr lang="en-US" dirty="0"/>
          </a:p>
          <a:p>
            <a:endParaRPr lang="en-US" dirty="0"/>
          </a:p>
          <a:p>
            <a:r>
              <a:rPr lang="en-US" dirty="0">
                <a:hlinkClick r:id="rId5"/>
              </a:rPr>
              <a:t>AI on IoT Edge Devices</a:t>
            </a:r>
            <a:endParaRPr lang="en-US" dirty="0"/>
          </a:p>
          <a:p>
            <a:endParaRPr lang="en-US" dirty="0"/>
          </a:p>
          <a:p>
            <a:r>
              <a:rPr lang="en-US" dirty="0">
                <a:hlinkClick r:id="rId6"/>
              </a:rPr>
              <a:t>Azure Cognitive Services</a:t>
            </a:r>
            <a:endParaRPr lang="en-US" dirty="0"/>
          </a:p>
          <a:p>
            <a:endParaRPr lang="en-US" dirty="0"/>
          </a:p>
          <a:p>
            <a:r>
              <a:rPr lang="en-US" dirty="0">
                <a:hlinkClick r:id="rId7"/>
              </a:rPr>
              <a:t>Azure Cognitive Services in Containers</a:t>
            </a:r>
            <a:endParaRPr lang="en-US" dirty="0"/>
          </a:p>
          <a:p>
            <a:endParaRPr lang="en-US" dirty="0"/>
          </a:p>
          <a:p>
            <a:r>
              <a:rPr lang="en-US" dirty="0">
                <a:hlinkClick r:id="rId8"/>
              </a:rPr>
              <a:t>Azure Machine Learning Studio</a:t>
            </a:r>
            <a:endParaRPr lang="en-US" dirty="0"/>
          </a:p>
        </p:txBody>
      </p:sp>
    </p:spTree>
    <p:extLst>
      <p:ext uri="{BB962C8B-B14F-4D97-AF65-F5344CB8AC3E}">
        <p14:creationId xmlns:p14="http://schemas.microsoft.com/office/powerpoint/2010/main" val="119558080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Key Links – ACE Team</a:t>
            </a:r>
          </a:p>
        </p:txBody>
      </p:sp>
      <p:sp>
        <p:nvSpPr>
          <p:cNvPr id="2" name="Rectangle 1">
            <a:extLst>
              <a:ext uri="{FF2B5EF4-FFF2-40B4-BE49-F238E27FC236}">
                <a16:creationId xmlns:a16="http://schemas.microsoft.com/office/drawing/2014/main" id="{327A2E38-32AE-4B41-BA3B-BDD1AE3DEE75}"/>
              </a:ext>
            </a:extLst>
          </p:cNvPr>
          <p:cNvSpPr/>
          <p:nvPr/>
        </p:nvSpPr>
        <p:spPr>
          <a:xfrm>
            <a:off x="588263" y="2020614"/>
            <a:ext cx="6096000" cy="3046988"/>
          </a:xfrm>
          <a:prstGeom prst="rect">
            <a:avLst/>
          </a:prstGeom>
        </p:spPr>
        <p:txBody>
          <a:bodyPr>
            <a:spAutoFit/>
          </a:bodyPr>
          <a:lstStyle/>
          <a:p>
            <a:endParaRPr lang="en-US" sz="3200" dirty="0"/>
          </a:p>
          <a:p>
            <a:r>
              <a:rPr lang="en-US" sz="3200" dirty="0">
                <a:hlinkClick r:id="rId3"/>
              </a:rPr>
              <a:t>aka.ms/ACE-Blog</a:t>
            </a:r>
            <a:endParaRPr lang="en-US" sz="3200" dirty="0"/>
          </a:p>
          <a:p>
            <a:endParaRPr lang="en-US" sz="3200" dirty="0"/>
          </a:p>
          <a:p>
            <a:r>
              <a:rPr lang="en-US" sz="3200" dirty="0">
                <a:hlinkClick r:id="rId4"/>
              </a:rPr>
              <a:t>aka.ms/</a:t>
            </a:r>
            <a:r>
              <a:rPr lang="en-US" sz="3200" dirty="0" err="1">
                <a:hlinkClick r:id="rId4"/>
              </a:rPr>
              <a:t>kma</a:t>
            </a:r>
            <a:endParaRPr lang="en-US" sz="3200" dirty="0"/>
          </a:p>
          <a:p>
            <a:endParaRPr lang="en-US" sz="3200" dirty="0"/>
          </a:p>
          <a:p>
            <a:r>
              <a:rPr lang="en-US" sz="3200" dirty="0">
                <a:hlinkClick r:id="rId5"/>
              </a:rPr>
              <a:t>aka.ms/</a:t>
            </a:r>
            <a:r>
              <a:rPr lang="en-US" sz="3200" dirty="0" err="1">
                <a:hlinkClick r:id="rId5"/>
              </a:rPr>
              <a:t>kmb</a:t>
            </a:r>
            <a:endParaRPr lang="en-US" sz="2800" dirty="0"/>
          </a:p>
        </p:txBody>
      </p:sp>
    </p:spTree>
    <p:extLst>
      <p:ext uri="{BB962C8B-B14F-4D97-AF65-F5344CB8AC3E}">
        <p14:creationId xmlns:p14="http://schemas.microsoft.com/office/powerpoint/2010/main" val="260442984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850671-DC31-4204-BA79-C472F6478216}"/>
              </a:ext>
            </a:extLst>
          </p:cNvPr>
          <p:cNvSpPr>
            <a:spLocks noGrp="1"/>
          </p:cNvSpPr>
          <p:nvPr>
            <p:ph type="title"/>
          </p:nvPr>
        </p:nvSpPr>
        <p:spPr>
          <a:xfrm>
            <a:off x="501650" y="1198602"/>
            <a:ext cx="9144000" cy="553998"/>
          </a:xfrm>
        </p:spPr>
        <p:txBody>
          <a:bodyPr/>
          <a:lstStyle/>
          <a:p>
            <a:r>
              <a:rPr lang="en-US" dirty="0"/>
              <a:t>Spektra Environment</a:t>
            </a:r>
          </a:p>
        </p:txBody>
      </p:sp>
      <p:sp>
        <p:nvSpPr>
          <p:cNvPr id="2" name="TextBox 1">
            <a:extLst>
              <a:ext uri="{FF2B5EF4-FFF2-40B4-BE49-F238E27FC236}">
                <a16:creationId xmlns:a16="http://schemas.microsoft.com/office/drawing/2014/main" id="{0732188B-CC0A-4A85-BE9C-3258D1FEFAD5}"/>
              </a:ext>
            </a:extLst>
          </p:cNvPr>
          <p:cNvSpPr txBox="1"/>
          <p:nvPr/>
        </p:nvSpPr>
        <p:spPr>
          <a:xfrm>
            <a:off x="501651" y="2165350"/>
            <a:ext cx="8877300" cy="2462213"/>
          </a:xfrm>
          <a:prstGeom prst="rect">
            <a:avLst/>
          </a:prstGeom>
          <a:noFill/>
        </p:spPr>
        <p:txBody>
          <a:bodyPr wrap="square" lIns="0" tIns="0" rIns="0" bIns="0" rtlCol="0">
            <a:spAutoFit/>
          </a:bodyPr>
          <a:lstStyle/>
          <a:p>
            <a:pPr marL="457200" indent="-457200">
              <a:buFont typeface="Arial" panose="020B0604020202020204" pitchFamily="34" charset="0"/>
              <a:buChar char="•"/>
            </a:pPr>
            <a:r>
              <a:rPr lang="en-US" sz="3200" dirty="0">
                <a:gradFill>
                  <a:gsLst>
                    <a:gs pos="2917">
                      <a:schemeClr val="tx1"/>
                    </a:gs>
                    <a:gs pos="30000">
                      <a:schemeClr val="tx1"/>
                    </a:gs>
                  </a:gsLst>
                  <a:lin ang="5400000" scaled="0"/>
                </a:gradFill>
              </a:rPr>
              <a:t>Azure Account</a:t>
            </a:r>
          </a:p>
          <a:p>
            <a:pPr marL="457200" indent="-457200">
              <a:buFont typeface="Arial" panose="020B0604020202020204" pitchFamily="34" charset="0"/>
              <a:buChar char="•"/>
            </a:pPr>
            <a:r>
              <a:rPr lang="en-US" sz="3200" dirty="0">
                <a:gradFill>
                  <a:gsLst>
                    <a:gs pos="2917">
                      <a:schemeClr val="tx1"/>
                    </a:gs>
                    <a:gs pos="30000">
                      <a:schemeClr val="tx1"/>
                    </a:gs>
                  </a:gsLst>
                  <a:lin ang="5400000" scaled="0"/>
                </a:gradFill>
              </a:rPr>
              <a:t>DSVM</a:t>
            </a:r>
          </a:p>
          <a:p>
            <a:pPr marL="457200" indent="-457200">
              <a:buFont typeface="Arial" panose="020B0604020202020204" pitchFamily="34" charset="0"/>
              <a:buChar char="•"/>
            </a:pPr>
            <a:r>
              <a:rPr lang="en-US" sz="3200" dirty="0">
                <a:gradFill>
                  <a:gsLst>
                    <a:gs pos="2917">
                      <a:schemeClr val="tx1"/>
                    </a:gs>
                    <a:gs pos="30000">
                      <a:schemeClr val="tx1"/>
                    </a:gs>
                  </a:gsLst>
                  <a:lin ang="5400000" scaled="0"/>
                </a:gradFill>
              </a:rPr>
              <a:t>Storage Account</a:t>
            </a:r>
          </a:p>
          <a:p>
            <a:pPr marL="457200" indent="-457200">
              <a:buFont typeface="Arial" panose="020B0604020202020204" pitchFamily="34" charset="0"/>
              <a:buChar char="•"/>
            </a:pPr>
            <a:r>
              <a:rPr lang="en-US" sz="3200" dirty="0">
                <a:gradFill>
                  <a:gsLst>
                    <a:gs pos="2917">
                      <a:schemeClr val="tx1"/>
                    </a:gs>
                    <a:gs pos="30000">
                      <a:schemeClr val="tx1"/>
                    </a:gs>
                  </a:gsLst>
                  <a:lin ang="5400000" scaled="0"/>
                </a:gradFill>
              </a:rPr>
              <a:t>Azure Search</a:t>
            </a:r>
          </a:p>
          <a:p>
            <a:pPr marL="457200" indent="-457200">
              <a:buFont typeface="Arial" panose="020B0604020202020204" pitchFamily="34" charset="0"/>
              <a:buChar char="•"/>
            </a:pPr>
            <a:r>
              <a:rPr lang="en-US" sz="3200" dirty="0">
                <a:gradFill>
                  <a:gsLst>
                    <a:gs pos="2917">
                      <a:schemeClr val="tx1"/>
                    </a:gs>
                    <a:gs pos="30000">
                      <a:schemeClr val="tx1"/>
                    </a:gs>
                  </a:gsLst>
                  <a:lin ang="5400000" scaled="0"/>
                </a:gradFill>
              </a:rPr>
              <a:t>Cognitive Services</a:t>
            </a:r>
          </a:p>
        </p:txBody>
      </p:sp>
    </p:spTree>
    <p:extLst>
      <p:ext uri="{BB962C8B-B14F-4D97-AF65-F5344CB8AC3E}">
        <p14:creationId xmlns:p14="http://schemas.microsoft.com/office/powerpoint/2010/main" val="2858535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850671-DC31-4204-BA79-C472F6478216}"/>
              </a:ext>
            </a:extLst>
          </p:cNvPr>
          <p:cNvSpPr>
            <a:spLocks noGrp="1"/>
          </p:cNvSpPr>
          <p:nvPr>
            <p:ph type="title"/>
          </p:nvPr>
        </p:nvSpPr>
        <p:spPr>
          <a:xfrm>
            <a:off x="501650" y="1198602"/>
            <a:ext cx="9144000" cy="553998"/>
          </a:xfrm>
        </p:spPr>
        <p:txBody>
          <a:bodyPr/>
          <a:lstStyle/>
          <a:p>
            <a:r>
              <a:rPr lang="en-US" dirty="0"/>
              <a:t>Spektra Environment</a:t>
            </a:r>
          </a:p>
        </p:txBody>
      </p:sp>
      <p:sp>
        <p:nvSpPr>
          <p:cNvPr id="2" name="TextBox 1">
            <a:extLst>
              <a:ext uri="{FF2B5EF4-FFF2-40B4-BE49-F238E27FC236}">
                <a16:creationId xmlns:a16="http://schemas.microsoft.com/office/drawing/2014/main" id="{0732188B-CC0A-4A85-BE9C-3258D1FEFAD5}"/>
              </a:ext>
            </a:extLst>
          </p:cNvPr>
          <p:cNvSpPr txBox="1"/>
          <p:nvPr/>
        </p:nvSpPr>
        <p:spPr>
          <a:xfrm>
            <a:off x="501651" y="2165349"/>
            <a:ext cx="10751368" cy="2708434"/>
          </a:xfrm>
          <a:prstGeom prst="rect">
            <a:avLst/>
          </a:prstGeom>
          <a:noFill/>
        </p:spPr>
        <p:txBody>
          <a:bodyPr wrap="square" lIns="0" tIns="0" rIns="0" bIns="0" rtlCol="0">
            <a:spAutoFit/>
          </a:bodyPr>
          <a:lstStyle/>
          <a:p>
            <a:pPr marL="342900" lvl="0" indent="-342900">
              <a:lnSpc>
                <a:spcPct val="150000"/>
              </a:lnSpc>
              <a:buFont typeface="Arial" panose="020B0604020202020204" pitchFamily="34" charset="0"/>
              <a:buChar char="•"/>
            </a:pPr>
            <a:r>
              <a:rPr lang="en-US" sz="3200" dirty="0">
                <a:hlinkClick r:id="rId2"/>
              </a:rPr>
              <a:t>http://bit.ly/30twupy</a:t>
            </a:r>
            <a:r>
              <a:rPr lang="en-US" sz="3200" dirty="0"/>
              <a:t> </a:t>
            </a:r>
          </a:p>
          <a:p>
            <a:pPr marL="342900" lvl="0" indent="-342900">
              <a:lnSpc>
                <a:spcPct val="150000"/>
              </a:lnSpc>
              <a:buFont typeface="Arial" panose="020B0604020202020204" pitchFamily="34" charset="0"/>
              <a:buChar char="•"/>
            </a:pPr>
            <a:r>
              <a:rPr lang="en-US" sz="3200" dirty="0"/>
              <a:t>Activation Code =  ACTIVATE4208</a:t>
            </a:r>
          </a:p>
          <a:p>
            <a:pPr marL="342900" lvl="0" indent="-342900">
              <a:lnSpc>
                <a:spcPct val="150000"/>
              </a:lnSpc>
              <a:buFont typeface="Arial" panose="020B0604020202020204" pitchFamily="34" charset="0"/>
              <a:buChar char="•"/>
              <a:defRPr/>
            </a:pPr>
            <a:r>
              <a:rPr lang="en-US" sz="3200" dirty="0"/>
              <a:t>Confirmation email from </a:t>
            </a:r>
            <a:r>
              <a:rPr lang="en-US" sz="3200" dirty="0">
                <a:hlinkClick r:id="rId3">
                  <a:extLst>
                    <a:ext uri="{A12FA001-AC4F-418D-AE19-62706E023703}">
                      <ahyp:hlinkClr xmlns:ahyp="http://schemas.microsoft.com/office/drawing/2018/hyperlinkcolor" val="tx"/>
                    </a:ext>
                  </a:extLst>
                </a:hlinkClick>
              </a:rPr>
              <a:t>noreply@cloudlabs.ai</a:t>
            </a:r>
            <a:r>
              <a:rPr lang="en-US" sz="3200" dirty="0"/>
              <a:t> </a:t>
            </a:r>
          </a:p>
          <a:p>
            <a:pPr lvl="0">
              <a:defRPr/>
            </a:pPr>
            <a:endParaRPr lang="en-US" sz="3200" dirty="0"/>
          </a:p>
        </p:txBody>
      </p:sp>
    </p:spTree>
    <p:extLst>
      <p:ext uri="{BB962C8B-B14F-4D97-AF65-F5344CB8AC3E}">
        <p14:creationId xmlns:p14="http://schemas.microsoft.com/office/powerpoint/2010/main" val="2421290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850671-DC31-4204-BA79-C472F6478216}"/>
              </a:ext>
            </a:extLst>
          </p:cNvPr>
          <p:cNvSpPr>
            <a:spLocks noGrp="1"/>
          </p:cNvSpPr>
          <p:nvPr>
            <p:ph type="title"/>
          </p:nvPr>
        </p:nvSpPr>
        <p:spPr>
          <a:xfrm>
            <a:off x="501650" y="1198602"/>
            <a:ext cx="9144000" cy="553998"/>
          </a:xfrm>
        </p:spPr>
        <p:txBody>
          <a:bodyPr/>
          <a:lstStyle/>
          <a:p>
            <a:r>
              <a:rPr lang="en-US" dirty="0"/>
              <a:t>Spektra Environment</a:t>
            </a:r>
          </a:p>
        </p:txBody>
      </p:sp>
      <p:pic>
        <p:nvPicPr>
          <p:cNvPr id="2" name="Picture 1">
            <a:extLst>
              <a:ext uri="{FF2B5EF4-FFF2-40B4-BE49-F238E27FC236}">
                <a16:creationId xmlns:a16="http://schemas.microsoft.com/office/drawing/2014/main" id="{AED50097-FD77-474F-A58B-7209992E15CF}"/>
              </a:ext>
            </a:extLst>
          </p:cNvPr>
          <p:cNvPicPr>
            <a:picLocks noChangeAspect="1"/>
          </p:cNvPicPr>
          <p:nvPr/>
        </p:nvPicPr>
        <p:blipFill>
          <a:blip r:embed="rId2"/>
          <a:stretch>
            <a:fillRect/>
          </a:stretch>
        </p:blipFill>
        <p:spPr>
          <a:xfrm>
            <a:off x="501649" y="2053355"/>
            <a:ext cx="5739759" cy="4293153"/>
          </a:xfrm>
          <a:prstGeom prst="rect">
            <a:avLst/>
          </a:prstGeom>
        </p:spPr>
      </p:pic>
      <p:pic>
        <p:nvPicPr>
          <p:cNvPr id="5" name="Picture 4">
            <a:extLst>
              <a:ext uri="{FF2B5EF4-FFF2-40B4-BE49-F238E27FC236}">
                <a16:creationId xmlns:a16="http://schemas.microsoft.com/office/drawing/2014/main" id="{98FB9453-B897-429B-A981-9F4D67C1145E}"/>
              </a:ext>
            </a:extLst>
          </p:cNvPr>
          <p:cNvPicPr>
            <a:picLocks noChangeAspect="1"/>
          </p:cNvPicPr>
          <p:nvPr/>
        </p:nvPicPr>
        <p:blipFill>
          <a:blip r:embed="rId3"/>
          <a:stretch>
            <a:fillRect/>
          </a:stretch>
        </p:blipFill>
        <p:spPr>
          <a:xfrm>
            <a:off x="6872652" y="2053355"/>
            <a:ext cx="4574494" cy="4352790"/>
          </a:xfrm>
          <a:prstGeom prst="rect">
            <a:avLst/>
          </a:prstGeom>
        </p:spPr>
      </p:pic>
    </p:spTree>
    <p:extLst>
      <p:ext uri="{BB962C8B-B14F-4D97-AF65-F5344CB8AC3E}">
        <p14:creationId xmlns:p14="http://schemas.microsoft.com/office/powerpoint/2010/main" val="1911752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850671-DC31-4204-BA79-C472F6478216}"/>
              </a:ext>
            </a:extLst>
          </p:cNvPr>
          <p:cNvSpPr>
            <a:spLocks noGrp="1"/>
          </p:cNvSpPr>
          <p:nvPr>
            <p:ph type="title"/>
          </p:nvPr>
        </p:nvSpPr>
        <p:spPr>
          <a:xfrm>
            <a:off x="635000" y="1133554"/>
            <a:ext cx="9144000" cy="3323987"/>
          </a:xfrm>
        </p:spPr>
        <p:txBody>
          <a:bodyPr/>
          <a:lstStyle/>
          <a:p>
            <a:br>
              <a:rPr lang="en-US" dirty="0"/>
            </a:br>
            <a:r>
              <a:rPr lang="en-US" dirty="0"/>
              <a:t>Let’s go!</a:t>
            </a:r>
            <a:br>
              <a:rPr lang="en-US" dirty="0"/>
            </a:br>
            <a:br>
              <a:rPr lang="en-US" dirty="0"/>
            </a:br>
            <a:r>
              <a:rPr lang="en-US" dirty="0">
                <a:hlinkClick r:id="rId2"/>
              </a:rPr>
              <a:t>aka.ms/</a:t>
            </a:r>
            <a:r>
              <a:rPr lang="en-US" dirty="0" err="1">
                <a:hlinkClick r:id="rId2"/>
              </a:rPr>
              <a:t>kmb</a:t>
            </a:r>
            <a:r>
              <a:rPr lang="en-US" dirty="0">
                <a:hlinkClick r:id="rId2"/>
              </a:rPr>
              <a:t> </a:t>
            </a:r>
            <a:br>
              <a:rPr lang="en-US" dirty="0"/>
            </a:br>
            <a:br>
              <a:rPr lang="en-US" dirty="0"/>
            </a:br>
            <a:r>
              <a:rPr lang="en-US" dirty="0"/>
              <a:t> </a:t>
            </a:r>
          </a:p>
        </p:txBody>
      </p:sp>
    </p:spTree>
    <p:extLst>
      <p:ext uri="{BB962C8B-B14F-4D97-AF65-F5344CB8AC3E}">
        <p14:creationId xmlns:p14="http://schemas.microsoft.com/office/powerpoint/2010/main" val="262864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850671-DC31-4204-BA79-C472F6478216}"/>
              </a:ext>
            </a:extLst>
          </p:cNvPr>
          <p:cNvSpPr>
            <a:spLocks noGrp="1"/>
          </p:cNvSpPr>
          <p:nvPr>
            <p:ph type="title"/>
          </p:nvPr>
        </p:nvSpPr>
        <p:spPr>
          <a:xfrm>
            <a:off x="650942" y="1738908"/>
            <a:ext cx="9144000" cy="3877985"/>
          </a:xfrm>
        </p:spPr>
        <p:txBody>
          <a:bodyPr/>
          <a:lstStyle/>
          <a:p>
            <a:r>
              <a:rPr lang="en-US" dirty="0"/>
              <a:t>Thank you!</a:t>
            </a:r>
            <a:br>
              <a:rPr lang="en-US" dirty="0"/>
            </a:br>
            <a:br>
              <a:rPr lang="en-US" dirty="0"/>
            </a:br>
            <a:br>
              <a:rPr lang="en-US" dirty="0"/>
            </a:br>
            <a:br>
              <a:rPr lang="en-US" dirty="0"/>
            </a:br>
            <a:r>
              <a:rPr lang="en-US" dirty="0"/>
              <a:t>Rodrigo Souza</a:t>
            </a:r>
            <a:br>
              <a:rPr lang="en-US" dirty="0"/>
            </a:br>
            <a:r>
              <a:rPr lang="en-US" dirty="0">
                <a:hlinkClick r:id="rId2"/>
              </a:rPr>
              <a:t>rosouz@microsoft.com</a:t>
            </a:r>
            <a:r>
              <a:rPr lang="en-US" dirty="0"/>
              <a:t> </a:t>
            </a:r>
            <a:br>
              <a:rPr lang="en-US" dirty="0"/>
            </a:br>
            <a:endParaRPr lang="en-US" dirty="0"/>
          </a:p>
        </p:txBody>
      </p:sp>
    </p:spTree>
    <p:extLst>
      <p:ext uri="{BB962C8B-B14F-4D97-AF65-F5344CB8AC3E}">
        <p14:creationId xmlns:p14="http://schemas.microsoft.com/office/powerpoint/2010/main" val="3760874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142998-EA94-4FA2-A6F3-9EB067C25E21}"/>
              </a:ext>
            </a:extLst>
          </p:cNvPr>
          <p:cNvSpPr>
            <a:spLocks noGrp="1"/>
          </p:cNvSpPr>
          <p:nvPr>
            <p:ph type="title"/>
          </p:nvPr>
        </p:nvSpPr>
        <p:spPr>
          <a:xfrm>
            <a:off x="584200" y="2425780"/>
            <a:ext cx="9144000" cy="1107996"/>
          </a:xfrm>
        </p:spPr>
        <p:txBody>
          <a:bodyPr/>
          <a:lstStyle/>
          <a:p>
            <a:r>
              <a:rPr lang="en-US" dirty="0"/>
              <a:t>Build your first knowledge mining solution in a day using Azure AI services</a:t>
            </a:r>
          </a:p>
        </p:txBody>
      </p:sp>
      <p:sp>
        <p:nvSpPr>
          <p:cNvPr id="5" name="Text Placeholder 4">
            <a:extLst>
              <a:ext uri="{FF2B5EF4-FFF2-40B4-BE49-F238E27FC236}">
                <a16:creationId xmlns:a16="http://schemas.microsoft.com/office/drawing/2014/main" id="{6F88C36C-D184-4AF5-92D2-A0DBD6B7A82C}"/>
              </a:ext>
            </a:extLst>
          </p:cNvPr>
          <p:cNvSpPr>
            <a:spLocks noGrp="1"/>
          </p:cNvSpPr>
          <p:nvPr>
            <p:ph type="body" sz="quarter" idx="12"/>
          </p:nvPr>
        </p:nvSpPr>
        <p:spPr>
          <a:xfrm>
            <a:off x="584200" y="3962400"/>
            <a:ext cx="9144000" cy="1015663"/>
          </a:xfrm>
        </p:spPr>
        <p:txBody>
          <a:bodyPr/>
          <a:lstStyle/>
          <a:p>
            <a:r>
              <a:rPr lang="en-US" dirty="0"/>
              <a:t>Rodrigo Souza</a:t>
            </a:r>
          </a:p>
          <a:p>
            <a:r>
              <a:rPr lang="en-US" dirty="0"/>
              <a:t>Daniel Coelho</a:t>
            </a:r>
          </a:p>
          <a:p>
            <a:r>
              <a:rPr lang="en-US" dirty="0"/>
              <a:t>Sr Applied Data Scientists</a:t>
            </a:r>
          </a:p>
        </p:txBody>
      </p:sp>
    </p:spTree>
    <p:extLst>
      <p:ext uri="{BB962C8B-B14F-4D97-AF65-F5344CB8AC3E}">
        <p14:creationId xmlns:p14="http://schemas.microsoft.com/office/powerpoint/2010/main" val="3117013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This Training</a:t>
            </a:r>
          </a:p>
        </p:txBody>
      </p:sp>
      <p:sp>
        <p:nvSpPr>
          <p:cNvPr id="6" name="Text Placeholder 5"/>
          <p:cNvSpPr>
            <a:spLocks noGrp="1"/>
          </p:cNvSpPr>
          <p:nvPr>
            <p:ph type="body" sz="quarter" idx="10"/>
          </p:nvPr>
        </p:nvSpPr>
        <p:spPr>
          <a:xfrm>
            <a:off x="586390" y="1434370"/>
            <a:ext cx="11018520" cy="3213187"/>
          </a:xfrm>
        </p:spPr>
        <p:txBody>
          <a:bodyPr/>
          <a:lstStyle/>
          <a:p>
            <a:r>
              <a:rPr lang="en-US" sz="3600" dirty="0"/>
              <a:t>Knowledge Mining Bootcamp</a:t>
            </a:r>
          </a:p>
          <a:p>
            <a:pPr marL="571500" indent="-571500">
              <a:buFont typeface="Arial" panose="020B0604020202020204" pitchFamily="34" charset="0"/>
              <a:buChar char="•"/>
            </a:pPr>
            <a:r>
              <a:rPr lang="en-US" sz="3600" dirty="0">
                <a:hlinkClick r:id="rId3"/>
              </a:rPr>
              <a:t>aka.ms/</a:t>
            </a:r>
            <a:r>
              <a:rPr lang="en-US" sz="3600" dirty="0" err="1">
                <a:hlinkClick r:id="rId3"/>
              </a:rPr>
              <a:t>kmb</a:t>
            </a:r>
            <a:r>
              <a:rPr lang="en-US" sz="3600" dirty="0"/>
              <a:t> </a:t>
            </a:r>
          </a:p>
          <a:p>
            <a:pPr marL="571500" indent="-571500">
              <a:buFont typeface="Arial" panose="020B0604020202020204" pitchFamily="34" charset="0"/>
              <a:buChar char="•"/>
            </a:pPr>
            <a:r>
              <a:rPr lang="en-US" sz="3600" dirty="0"/>
              <a:t>2 Days</a:t>
            </a:r>
          </a:p>
          <a:p>
            <a:pPr marL="571500" indent="-571500">
              <a:buFont typeface="Arial" panose="020B0604020202020204" pitchFamily="34" charset="0"/>
              <a:buChar char="•"/>
            </a:pPr>
            <a:r>
              <a:rPr lang="en-US" sz="3600" dirty="0"/>
              <a:t>Bot</a:t>
            </a:r>
          </a:p>
          <a:p>
            <a:pPr marL="571500" indent="-571500">
              <a:buFont typeface="Arial" panose="020B0604020202020204" pitchFamily="34" charset="0"/>
              <a:buChar char="•"/>
            </a:pPr>
            <a:r>
              <a:rPr lang="en-US" sz="3600" dirty="0"/>
              <a:t>Content Moderator</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Other Resources</a:t>
            </a:r>
          </a:p>
        </p:txBody>
      </p:sp>
      <p:sp>
        <p:nvSpPr>
          <p:cNvPr id="6" name="Text Placeholder 5"/>
          <p:cNvSpPr>
            <a:spLocks noGrp="1"/>
          </p:cNvSpPr>
          <p:nvPr>
            <p:ph type="body" sz="quarter" idx="10"/>
          </p:nvPr>
        </p:nvSpPr>
        <p:spPr>
          <a:xfrm>
            <a:off x="586390" y="1434370"/>
            <a:ext cx="11018520" cy="3213187"/>
          </a:xfrm>
        </p:spPr>
        <p:txBody>
          <a:bodyPr/>
          <a:lstStyle/>
          <a:p>
            <a:r>
              <a:rPr lang="en-US" sz="3600" dirty="0"/>
              <a:t>Knowledge Mining Workshop</a:t>
            </a:r>
          </a:p>
          <a:p>
            <a:pPr marL="571500" indent="-571500">
              <a:buFont typeface="Arial" panose="020B0604020202020204" pitchFamily="34" charset="0"/>
              <a:buChar char="•"/>
            </a:pPr>
            <a:r>
              <a:rPr lang="en-US" sz="3600" dirty="0">
                <a:hlinkClick r:id="rId3"/>
              </a:rPr>
              <a:t>aka.ms/kmw1 </a:t>
            </a:r>
            <a:endParaRPr lang="en-US" sz="3600" dirty="0"/>
          </a:p>
          <a:p>
            <a:pPr marL="571500" indent="-571500">
              <a:buFont typeface="Arial" panose="020B0604020202020204" pitchFamily="34" charset="0"/>
              <a:buChar char="•"/>
            </a:pPr>
            <a:r>
              <a:rPr lang="en-US" sz="3600" dirty="0"/>
              <a:t>4 hours</a:t>
            </a:r>
          </a:p>
          <a:p>
            <a:pPr marL="571500" indent="-571500">
              <a:buFont typeface="Arial" panose="020B0604020202020204" pitchFamily="34" charset="0"/>
              <a:buChar char="•"/>
            </a:pPr>
            <a:r>
              <a:rPr lang="en-US" sz="3600" dirty="0"/>
              <a:t>Web Interface</a:t>
            </a:r>
          </a:p>
          <a:p>
            <a:pPr marL="571500" indent="-571500">
              <a:buFont typeface="Arial" panose="020B0604020202020204" pitchFamily="34" charset="0"/>
              <a:buChar char="•"/>
            </a:pPr>
            <a:r>
              <a:rPr lang="en-US" sz="3600" dirty="0"/>
              <a:t>Will be delivered on Thursday at 10:45 AM</a:t>
            </a:r>
          </a:p>
        </p:txBody>
      </p:sp>
    </p:spTree>
    <p:extLst>
      <p:ext uri="{BB962C8B-B14F-4D97-AF65-F5344CB8AC3E}">
        <p14:creationId xmlns:p14="http://schemas.microsoft.com/office/powerpoint/2010/main" val="2979398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Other Resources</a:t>
            </a:r>
          </a:p>
        </p:txBody>
      </p:sp>
      <p:sp>
        <p:nvSpPr>
          <p:cNvPr id="6" name="Text Placeholder 5"/>
          <p:cNvSpPr>
            <a:spLocks noGrp="1"/>
          </p:cNvSpPr>
          <p:nvPr>
            <p:ph type="body" sz="quarter" idx="10"/>
          </p:nvPr>
        </p:nvSpPr>
        <p:spPr>
          <a:xfrm>
            <a:off x="269638" y="1449329"/>
            <a:ext cx="4708762" cy="3939540"/>
          </a:xfrm>
        </p:spPr>
        <p:txBody>
          <a:bodyPr/>
          <a:lstStyle/>
          <a:p>
            <a:r>
              <a:rPr lang="en-US" sz="3200" dirty="0"/>
              <a:t>Knowledge Mining Accelerator</a:t>
            </a:r>
          </a:p>
          <a:p>
            <a:pPr marL="571500" indent="-571500">
              <a:buFont typeface="Arial" panose="020B0604020202020204" pitchFamily="34" charset="0"/>
              <a:buChar char="•"/>
            </a:pPr>
            <a:r>
              <a:rPr lang="en-US" sz="2400" dirty="0">
                <a:hlinkClick r:id="rId3"/>
              </a:rPr>
              <a:t>aka.ms/</a:t>
            </a:r>
            <a:r>
              <a:rPr lang="en-US" sz="2400" dirty="0" err="1">
                <a:hlinkClick r:id="rId3"/>
              </a:rPr>
              <a:t>kma</a:t>
            </a:r>
            <a:endParaRPr lang="en-US" sz="2400" dirty="0"/>
          </a:p>
          <a:p>
            <a:pPr marL="571500" indent="-571500">
              <a:buFont typeface="Arial" panose="020B0604020202020204" pitchFamily="34" charset="0"/>
              <a:buChar char="•"/>
            </a:pPr>
            <a:r>
              <a:rPr lang="en-US" sz="2400" dirty="0"/>
              <a:t>PowerShell Deployment</a:t>
            </a:r>
          </a:p>
          <a:p>
            <a:pPr marL="571500" indent="-571500">
              <a:buFont typeface="Arial" panose="020B0604020202020204" pitchFamily="34" charset="0"/>
              <a:buChar char="•"/>
            </a:pPr>
            <a:r>
              <a:rPr lang="en-US" sz="2400" dirty="0"/>
              <a:t>BYOD</a:t>
            </a:r>
          </a:p>
          <a:p>
            <a:pPr marL="571500" indent="-571500">
              <a:buFont typeface="Arial" panose="020B0604020202020204" pitchFamily="34" charset="0"/>
              <a:buChar char="•"/>
            </a:pPr>
            <a:r>
              <a:rPr lang="en-US" sz="2400" dirty="0"/>
              <a:t>Multi-facet Graph</a:t>
            </a:r>
          </a:p>
          <a:p>
            <a:pPr marL="571500" indent="-571500">
              <a:buFont typeface="Arial" panose="020B0604020202020204" pitchFamily="34" charset="0"/>
              <a:buChar char="•"/>
            </a:pPr>
            <a:r>
              <a:rPr lang="en-US" sz="2400" dirty="0"/>
              <a:t>Pre-Deployed demos for Healthcare, Retail, and Oil &amp; Gas</a:t>
            </a:r>
          </a:p>
        </p:txBody>
      </p:sp>
      <p:sp>
        <p:nvSpPr>
          <p:cNvPr id="4" name="Text Placeholder 5">
            <a:extLst>
              <a:ext uri="{FF2B5EF4-FFF2-40B4-BE49-F238E27FC236}">
                <a16:creationId xmlns:a16="http://schemas.microsoft.com/office/drawing/2014/main" id="{4B8833AF-50B3-44E7-83FB-F47603830D71}"/>
              </a:ext>
            </a:extLst>
          </p:cNvPr>
          <p:cNvSpPr txBox="1">
            <a:spLocks/>
          </p:cNvSpPr>
          <p:nvPr/>
        </p:nvSpPr>
        <p:spPr>
          <a:xfrm>
            <a:off x="6112812" y="1452352"/>
            <a:ext cx="5509610" cy="312701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t>Knowledge Mining Solution Accelerator</a:t>
            </a:r>
          </a:p>
          <a:p>
            <a:pPr marL="571500" indent="-571500">
              <a:buFont typeface="Arial" panose="020B0604020202020204" pitchFamily="34" charset="0"/>
              <a:buChar char="•"/>
            </a:pPr>
            <a:r>
              <a:rPr lang="en-US" sz="2400" dirty="0">
                <a:hlinkClick r:id="rId4"/>
              </a:rPr>
              <a:t>aka.ms/</a:t>
            </a:r>
            <a:r>
              <a:rPr lang="en-US" sz="2400" dirty="0" err="1">
                <a:hlinkClick r:id="rId4"/>
              </a:rPr>
              <a:t>kmsolutions</a:t>
            </a:r>
            <a:endParaRPr lang="en-US" sz="2400" dirty="0"/>
          </a:p>
          <a:p>
            <a:pPr marL="571500" indent="-571500">
              <a:buFont typeface="Arial" panose="020B0604020202020204" pitchFamily="34" charset="0"/>
              <a:buChar char="•"/>
            </a:pPr>
            <a:r>
              <a:rPr lang="en-US" sz="2400" dirty="0"/>
              <a:t>PowerShell Deployment + Postman + Visual Studio</a:t>
            </a:r>
          </a:p>
          <a:p>
            <a:pPr marL="571500" indent="-571500">
              <a:buFont typeface="Arial" panose="020B0604020202020204" pitchFamily="34" charset="0"/>
              <a:buChar char="•"/>
            </a:pPr>
            <a:r>
              <a:rPr lang="en-US" sz="2400" dirty="0"/>
              <a:t>BYOD</a:t>
            </a:r>
          </a:p>
          <a:p>
            <a:pPr marL="571500" indent="-571500">
              <a:buFont typeface="Arial" panose="020B0604020202020204" pitchFamily="34" charset="0"/>
              <a:buChar char="•"/>
            </a:pPr>
            <a:r>
              <a:rPr lang="en-US" sz="2400" dirty="0"/>
              <a:t>Tabular results</a:t>
            </a:r>
          </a:p>
        </p:txBody>
      </p:sp>
      <p:sp>
        <p:nvSpPr>
          <p:cNvPr id="2" name="Explosion: 14 Points 1">
            <a:extLst>
              <a:ext uri="{FF2B5EF4-FFF2-40B4-BE49-F238E27FC236}">
                <a16:creationId xmlns:a16="http://schemas.microsoft.com/office/drawing/2014/main" id="{4E9F0AAC-559A-4150-9A95-A51572AC9EF0}"/>
              </a:ext>
            </a:extLst>
          </p:cNvPr>
          <p:cNvSpPr/>
          <p:nvPr/>
        </p:nvSpPr>
        <p:spPr bwMode="auto">
          <a:xfrm>
            <a:off x="2802965" y="2502645"/>
            <a:ext cx="5390776" cy="3659095"/>
          </a:xfrm>
          <a:prstGeom prst="irregularSeal2">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800" b="1" dirty="0">
                <a:gradFill>
                  <a:gsLst>
                    <a:gs pos="0">
                      <a:srgbClr val="FFFFFF"/>
                    </a:gs>
                    <a:gs pos="100000">
                      <a:srgbClr val="FFFFFF"/>
                    </a:gs>
                  </a:gsLst>
                  <a:lin ang="5400000" scaled="0"/>
                </a:gradFill>
                <a:ea typeface="Segoe UI" pitchFamily="34" charset="0"/>
                <a:cs typeface="Segoe UI" pitchFamily="34" charset="0"/>
              </a:rPr>
              <a:t>To be merged!</a:t>
            </a:r>
          </a:p>
        </p:txBody>
      </p:sp>
    </p:spTree>
    <p:extLst>
      <p:ext uri="{BB962C8B-B14F-4D97-AF65-F5344CB8AC3E}">
        <p14:creationId xmlns:p14="http://schemas.microsoft.com/office/powerpoint/2010/main" val="266824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This Training - What and How</a:t>
            </a:r>
          </a:p>
        </p:txBody>
      </p:sp>
      <p:sp>
        <p:nvSpPr>
          <p:cNvPr id="6" name="Text Placeholder 5"/>
          <p:cNvSpPr>
            <a:spLocks noGrp="1"/>
          </p:cNvSpPr>
          <p:nvPr>
            <p:ph sz="quarter" idx="10"/>
          </p:nvPr>
        </p:nvSpPr>
        <p:spPr>
          <a:xfrm>
            <a:off x="584200" y="1435100"/>
            <a:ext cx="3948043" cy="3533275"/>
          </a:xfrm>
        </p:spPr>
        <p:txBody>
          <a:bodyPr/>
          <a:lstStyle/>
          <a:p>
            <a:pPr marL="0" indent="0">
              <a:buNone/>
            </a:pPr>
            <a:r>
              <a:rPr lang="en-US" b="1" dirty="0">
                <a:solidFill>
                  <a:srgbClr val="FF0000"/>
                </a:solidFill>
              </a:rPr>
              <a:t>What</a:t>
            </a:r>
            <a:r>
              <a:rPr lang="en-US" dirty="0"/>
              <a:t> will you learn?</a:t>
            </a:r>
          </a:p>
          <a:p>
            <a:endParaRPr lang="en-US" dirty="0"/>
          </a:p>
          <a:p>
            <a:r>
              <a:rPr lang="en-US" dirty="0"/>
              <a:t>Azure Search </a:t>
            </a:r>
          </a:p>
          <a:p>
            <a:r>
              <a:rPr lang="en-US" dirty="0"/>
              <a:t>Cognitive Search</a:t>
            </a:r>
          </a:p>
          <a:p>
            <a:r>
              <a:rPr lang="en-US" dirty="0"/>
              <a:t>Azure Functions</a:t>
            </a:r>
          </a:p>
          <a:p>
            <a:r>
              <a:rPr lang="en-US" dirty="0"/>
              <a:t>Content Moderator</a:t>
            </a:r>
          </a:p>
          <a:p>
            <a:r>
              <a:rPr lang="en-US" dirty="0"/>
              <a:t>Bot</a:t>
            </a:r>
          </a:p>
        </p:txBody>
      </p:sp>
      <p:sp>
        <p:nvSpPr>
          <p:cNvPr id="4" name="Text Placeholder 5">
            <a:extLst>
              <a:ext uri="{FF2B5EF4-FFF2-40B4-BE49-F238E27FC236}">
                <a16:creationId xmlns:a16="http://schemas.microsoft.com/office/drawing/2014/main" id="{990FFDB4-A1C6-4AD2-94AD-36154A9FFEEB}"/>
              </a:ext>
            </a:extLst>
          </p:cNvPr>
          <p:cNvSpPr txBox="1">
            <a:spLocks/>
          </p:cNvSpPr>
          <p:nvPr/>
        </p:nvSpPr>
        <p:spPr>
          <a:xfrm>
            <a:off x="6183244" y="1435100"/>
            <a:ext cx="3948043" cy="3016210"/>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rgbClr val="FF0000"/>
                </a:solidFill>
              </a:rPr>
              <a:t>How</a:t>
            </a:r>
            <a:r>
              <a:rPr lang="en-US" dirty="0"/>
              <a:t> will you learn?</a:t>
            </a:r>
          </a:p>
          <a:p>
            <a:endParaRPr lang="en-US" dirty="0"/>
          </a:p>
          <a:p>
            <a:r>
              <a:rPr lang="en-US" dirty="0"/>
              <a:t>Presentation</a:t>
            </a:r>
          </a:p>
          <a:p>
            <a:r>
              <a:rPr lang="en-US" dirty="0"/>
              <a:t>Hands-On-Lab</a:t>
            </a:r>
          </a:p>
          <a:p>
            <a:r>
              <a:rPr lang="en-US" dirty="0"/>
              <a:t>Start here</a:t>
            </a:r>
          </a:p>
          <a:p>
            <a:r>
              <a:rPr lang="en-US" dirty="0"/>
              <a:t>Finish later</a:t>
            </a:r>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Architecture</a:t>
            </a:r>
          </a:p>
        </p:txBody>
      </p:sp>
      <p:pic>
        <p:nvPicPr>
          <p:cNvPr id="7" name="Picture 6">
            <a:extLst>
              <a:ext uri="{FF2B5EF4-FFF2-40B4-BE49-F238E27FC236}">
                <a16:creationId xmlns:a16="http://schemas.microsoft.com/office/drawing/2014/main" id="{5B23A7A7-5880-4EEC-90F4-590C9DFC16AA}"/>
              </a:ext>
            </a:extLst>
          </p:cNvPr>
          <p:cNvPicPr>
            <a:picLocks noChangeAspect="1"/>
          </p:cNvPicPr>
          <p:nvPr/>
        </p:nvPicPr>
        <p:blipFill>
          <a:blip r:embed="rId3"/>
          <a:stretch>
            <a:fillRect/>
          </a:stretch>
        </p:blipFill>
        <p:spPr>
          <a:xfrm>
            <a:off x="1813586" y="1231228"/>
            <a:ext cx="7962010" cy="5398621"/>
          </a:xfrm>
          <a:prstGeom prst="rect">
            <a:avLst/>
          </a:prstGeom>
        </p:spPr>
      </p:pic>
      <p:sp>
        <p:nvSpPr>
          <p:cNvPr id="8" name="Explosion: 14 Points 7">
            <a:extLst>
              <a:ext uri="{FF2B5EF4-FFF2-40B4-BE49-F238E27FC236}">
                <a16:creationId xmlns:a16="http://schemas.microsoft.com/office/drawing/2014/main" id="{03758CD8-3E1D-46A1-8D62-3F4E57D028FF}"/>
              </a:ext>
            </a:extLst>
          </p:cNvPr>
          <p:cNvSpPr/>
          <p:nvPr/>
        </p:nvSpPr>
        <p:spPr bwMode="auto">
          <a:xfrm>
            <a:off x="7698317" y="1011198"/>
            <a:ext cx="4154557" cy="2411895"/>
          </a:xfrm>
          <a:prstGeom prst="irregularSeal2">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Demo!!</a:t>
            </a:r>
          </a:p>
        </p:txBody>
      </p:sp>
    </p:spTree>
    <p:extLst>
      <p:ext uri="{BB962C8B-B14F-4D97-AF65-F5344CB8AC3E}">
        <p14:creationId xmlns:p14="http://schemas.microsoft.com/office/powerpoint/2010/main" val="2878158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Breaking News</a:t>
            </a:r>
          </a:p>
        </p:txBody>
      </p:sp>
      <p:sp>
        <p:nvSpPr>
          <p:cNvPr id="5" name="Freeform: Shape 4" descr="arrow pointing to the guideline referenced in the description">
            <a:extLst>
              <a:ext uri="{FF2B5EF4-FFF2-40B4-BE49-F238E27FC236}">
                <a16:creationId xmlns:a16="http://schemas.microsoft.com/office/drawing/2014/main" id="{665B403C-D96F-49D2-A0FA-2D811AA4C0AB}"/>
              </a:ext>
            </a:extLst>
          </p:cNvPr>
          <p:cNvSpPr/>
          <p:nvPr/>
        </p:nvSpPr>
        <p:spPr bwMode="auto">
          <a:xfrm>
            <a:off x="6801636" y="2019300"/>
            <a:ext cx="2588543" cy="644899"/>
          </a:xfrm>
          <a:custGeom>
            <a:avLst/>
            <a:gdLst>
              <a:gd name="connsiteX0" fmla="*/ 0 w 822960"/>
              <a:gd name="connsiteY0" fmla="*/ 205740 h 205740"/>
              <a:gd name="connsiteX1" fmla="*/ 822960 w 822960"/>
              <a:gd name="connsiteY1" fmla="*/ 205740 h 205740"/>
              <a:gd name="connsiteX2" fmla="*/ 822960 w 822960"/>
              <a:gd name="connsiteY2" fmla="*/ 0 h 205740"/>
              <a:gd name="connsiteX0" fmla="*/ 0 w 822960"/>
              <a:gd name="connsiteY0" fmla="*/ 196007 h 196007"/>
              <a:gd name="connsiteX1" fmla="*/ 822960 w 822960"/>
              <a:gd name="connsiteY1" fmla="*/ 196007 h 196007"/>
              <a:gd name="connsiteX2" fmla="*/ 822960 w 822960"/>
              <a:gd name="connsiteY2" fmla="*/ 0 h 196007"/>
              <a:gd name="connsiteX0" fmla="*/ 0 w 860823"/>
              <a:gd name="connsiteY0" fmla="*/ 196007 h 196007"/>
              <a:gd name="connsiteX1" fmla="*/ 860823 w 860823"/>
              <a:gd name="connsiteY1" fmla="*/ 196007 h 196007"/>
              <a:gd name="connsiteX2" fmla="*/ 860823 w 860823"/>
              <a:gd name="connsiteY2" fmla="*/ 0 h 196007"/>
            </a:gdLst>
            <a:ahLst/>
            <a:cxnLst>
              <a:cxn ang="0">
                <a:pos x="connsiteX0" y="connsiteY0"/>
              </a:cxn>
              <a:cxn ang="0">
                <a:pos x="connsiteX1" y="connsiteY1"/>
              </a:cxn>
              <a:cxn ang="0">
                <a:pos x="connsiteX2" y="connsiteY2"/>
              </a:cxn>
            </a:cxnLst>
            <a:rect l="l" t="t" r="r" b="b"/>
            <a:pathLst>
              <a:path w="860823" h="196007">
                <a:moveTo>
                  <a:pt x="0" y="196007"/>
                </a:moveTo>
                <a:lnTo>
                  <a:pt x="860823" y="196007"/>
                </a:lnTo>
                <a:lnTo>
                  <a:pt x="860823" y="0"/>
                </a:lnTo>
              </a:path>
            </a:pathLst>
          </a:custGeom>
          <a:noFill/>
          <a:ln w="12700">
            <a:solidFill>
              <a:schemeClr val="tx1">
                <a:alpha val="49000"/>
              </a:schemeClr>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63C2D41B-DEA3-4433-B967-F7BF418640E3}"/>
              </a:ext>
            </a:extLst>
          </p:cNvPr>
          <p:cNvPicPr>
            <a:picLocks noChangeAspect="1"/>
          </p:cNvPicPr>
          <p:nvPr/>
        </p:nvPicPr>
        <p:blipFill>
          <a:blip r:embed="rId3"/>
          <a:stretch>
            <a:fillRect/>
          </a:stretch>
        </p:blipFill>
        <p:spPr>
          <a:xfrm>
            <a:off x="6616817" y="1981330"/>
            <a:ext cx="5334000" cy="800100"/>
          </a:xfrm>
          <a:prstGeom prst="rect">
            <a:avLst/>
          </a:prstGeom>
        </p:spPr>
      </p:pic>
      <p:pic>
        <p:nvPicPr>
          <p:cNvPr id="9" name="Picture 8">
            <a:extLst>
              <a:ext uri="{FF2B5EF4-FFF2-40B4-BE49-F238E27FC236}">
                <a16:creationId xmlns:a16="http://schemas.microsoft.com/office/drawing/2014/main" id="{A4679851-2550-458B-BC1E-EB6E33D24C09}"/>
              </a:ext>
            </a:extLst>
          </p:cNvPr>
          <p:cNvPicPr>
            <a:picLocks noChangeAspect="1"/>
          </p:cNvPicPr>
          <p:nvPr/>
        </p:nvPicPr>
        <p:blipFill>
          <a:blip r:embed="rId4"/>
          <a:stretch>
            <a:fillRect/>
          </a:stretch>
        </p:blipFill>
        <p:spPr>
          <a:xfrm>
            <a:off x="6616817" y="3501209"/>
            <a:ext cx="5248275" cy="1019175"/>
          </a:xfrm>
          <a:prstGeom prst="rect">
            <a:avLst/>
          </a:prstGeom>
        </p:spPr>
      </p:pic>
      <p:pic>
        <p:nvPicPr>
          <p:cNvPr id="4" name="Picture 3">
            <a:extLst>
              <a:ext uri="{FF2B5EF4-FFF2-40B4-BE49-F238E27FC236}">
                <a16:creationId xmlns:a16="http://schemas.microsoft.com/office/drawing/2014/main" id="{1A94E223-443C-4A7C-8BB6-C1BA37114BF9}"/>
              </a:ext>
            </a:extLst>
          </p:cNvPr>
          <p:cNvPicPr>
            <a:picLocks noChangeAspect="1"/>
          </p:cNvPicPr>
          <p:nvPr/>
        </p:nvPicPr>
        <p:blipFill>
          <a:blip r:embed="rId5"/>
          <a:stretch>
            <a:fillRect/>
          </a:stretch>
        </p:blipFill>
        <p:spPr>
          <a:xfrm>
            <a:off x="67011" y="1852477"/>
            <a:ext cx="6307663" cy="3684764"/>
          </a:xfrm>
          <a:prstGeom prst="rect">
            <a:avLst/>
          </a:prstGeom>
        </p:spPr>
      </p:pic>
    </p:spTree>
    <p:extLst>
      <p:ext uri="{BB962C8B-B14F-4D97-AF65-F5344CB8AC3E}">
        <p14:creationId xmlns:p14="http://schemas.microsoft.com/office/powerpoint/2010/main" val="895908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Breaking News!</a:t>
            </a:r>
          </a:p>
        </p:txBody>
      </p:sp>
      <p:pic>
        <p:nvPicPr>
          <p:cNvPr id="9" name="Picture 8">
            <a:extLst>
              <a:ext uri="{FF2B5EF4-FFF2-40B4-BE49-F238E27FC236}">
                <a16:creationId xmlns:a16="http://schemas.microsoft.com/office/drawing/2014/main" id="{B269B858-8A2C-47D3-AFE6-F0FF7B9EE50A}"/>
              </a:ext>
            </a:extLst>
          </p:cNvPr>
          <p:cNvPicPr>
            <a:picLocks noChangeAspect="1"/>
          </p:cNvPicPr>
          <p:nvPr/>
        </p:nvPicPr>
        <p:blipFill>
          <a:blip r:embed="rId3"/>
          <a:stretch>
            <a:fillRect/>
          </a:stretch>
        </p:blipFill>
        <p:spPr>
          <a:xfrm>
            <a:off x="588263" y="1522974"/>
            <a:ext cx="8992261" cy="4072624"/>
          </a:xfrm>
          <a:prstGeom prst="rect">
            <a:avLst/>
          </a:prstGeom>
        </p:spPr>
      </p:pic>
    </p:spTree>
    <p:extLst>
      <p:ext uri="{BB962C8B-B14F-4D97-AF65-F5344CB8AC3E}">
        <p14:creationId xmlns:p14="http://schemas.microsoft.com/office/powerpoint/2010/main" val="3188989622"/>
      </p:ext>
    </p:extLst>
  </p:cSld>
  <p:clrMapOvr>
    <a:masterClrMapping/>
  </p:clrMapOvr>
  <p:transition>
    <p:fade/>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  -  Read-Only" id="{A7B72E17-54BE-42A6-A53A-1279FA83BD10}" vid="{4E284496-52C1-405F-ADD9-D60704CD916A}"/>
    </a:ext>
  </a:extLst>
</a:theme>
</file>

<file path=ppt/theme/theme2.xml><?xml version="1.0" encoding="utf-8"?>
<a:theme xmlns:a="http://schemas.openxmlformats.org/drawingml/2006/main" name="Light Gray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  -  Read-Only" id="{A7B72E17-54BE-42A6-A53A-1279FA83BD10}" vid="{804E87B5-964F-4102-82DD-5C9EFA26887B}"/>
    </a:ext>
  </a:extLst>
</a:theme>
</file>

<file path=ppt/theme/theme3.xml><?xml version="1.0" encoding="utf-8"?>
<a:theme xmlns:a="http://schemas.openxmlformats.org/drawingml/2006/main" name="Black Template">
  <a:themeElements>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  -  Read-Only" id="{A7B72E17-54BE-42A6-A53A-1279FA83BD10}" vid="{61D7B962-622B-4DC8-9E08-BFEB6217D16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8A2EBC6E34694C80F43E94FCA993B5" ma:contentTypeVersion="14" ma:contentTypeDescription="Create a new document." ma:contentTypeScope="" ma:versionID="1a7ced39ac191f9ec8deffde533b0c1c">
  <xsd:schema xmlns:xsd="http://www.w3.org/2001/XMLSchema" xmlns:xs="http://www.w3.org/2001/XMLSchema" xmlns:p="http://schemas.microsoft.com/office/2006/metadata/properties" xmlns:ns1="http://schemas.microsoft.com/sharepoint/v3" xmlns:ns2="e4aa919a-b200-49cb-beca-4c7e0810321e" xmlns:ns3="06670dda-0291-4061-b6e0-f6c0cb392c51" targetNamespace="http://schemas.microsoft.com/office/2006/metadata/properties" ma:root="true" ma:fieldsID="bedea8c8816a4e5934c808becd103583" ns1:_="" ns2:_="" ns3:_="">
    <xsd:import namespace="http://schemas.microsoft.com/sharepoint/v3"/>
    <xsd:import namespace="e4aa919a-b200-49cb-beca-4c7e0810321e"/>
    <xsd:import namespace="06670dda-0291-4061-b6e0-f6c0cb392c5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4aa919a-b200-49cb-beca-4c7e081032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fals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6670dda-0291-4061-b6e0-f6c0cb392c51"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e4aa919a-b200-49cb-beca-4c7e0810321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B3C309-8520-4616-80FC-2CB10D5B83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4aa919a-b200-49cb-beca-4c7e0810321e"/>
    <ds:schemaRef ds:uri="06670dda-0291-4061-b6e0-f6c0cb392c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http://schemas.microsoft.com/sharepoint/v3"/>
    <ds:schemaRef ds:uri="e4aa919a-b200-49cb-beca-4c7e0810321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Microsoft_Ignite_2019_16x9_Breakout_Template</Template>
  <TotalTime>42</TotalTime>
  <Words>628</Words>
  <Application>Microsoft Office PowerPoint</Application>
  <PresentationFormat>Widescreen</PresentationFormat>
  <Paragraphs>121</Paragraphs>
  <Slides>18</Slides>
  <Notes>12</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18</vt:i4>
      </vt:variant>
    </vt:vector>
  </HeadingPairs>
  <TitlesOfParts>
    <vt:vector size="26" baseType="lpstr">
      <vt:lpstr>Arial</vt:lpstr>
      <vt:lpstr>Consolas</vt:lpstr>
      <vt:lpstr>Segoe UI</vt:lpstr>
      <vt:lpstr>Segoe UI Semibold</vt:lpstr>
      <vt:lpstr>Wingdings</vt:lpstr>
      <vt:lpstr>White Template</vt:lpstr>
      <vt:lpstr>Light Gray Template</vt:lpstr>
      <vt:lpstr>Black Template</vt:lpstr>
      <vt:lpstr>PowerPoint Presentation</vt:lpstr>
      <vt:lpstr>Build your first knowledge mining solution in a day using Azure AI services</vt:lpstr>
      <vt:lpstr>This Training</vt:lpstr>
      <vt:lpstr>Other Resources</vt:lpstr>
      <vt:lpstr>Other Resources</vt:lpstr>
      <vt:lpstr>This Training - What and How</vt:lpstr>
      <vt:lpstr>Architecture</vt:lpstr>
      <vt:lpstr>Breaking News</vt:lpstr>
      <vt:lpstr>Breaking News!</vt:lpstr>
      <vt:lpstr>Breaking News!</vt:lpstr>
      <vt:lpstr>Breaking News!</vt:lpstr>
      <vt:lpstr>Key Links</vt:lpstr>
      <vt:lpstr>Key Links – ACE Team</vt:lpstr>
      <vt:lpstr>Spektra Environment</vt:lpstr>
      <vt:lpstr>Spektra Environment</vt:lpstr>
      <vt:lpstr>Spektra Environment</vt:lpstr>
      <vt:lpstr> Let’s go!  aka.ms/kmb    </vt:lpstr>
      <vt:lpstr>Thank you!    Rodrigo Souza rosouz@microsoft.com  </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2019</dc:subject>
  <dc:creator>Brieanne Vanderpool</dc:creator>
  <cp:keywords>Microsoft Ignite 2019</cp:keywords>
  <dc:description/>
  <cp:lastModifiedBy>Rodrigo Souza</cp:lastModifiedBy>
  <cp:revision>2</cp:revision>
  <dcterms:created xsi:type="dcterms:W3CDTF">2019-08-26T20:18:51Z</dcterms:created>
  <dcterms:modified xsi:type="dcterms:W3CDTF">2019-11-01T11:47:34Z</dcterms:modified>
  <cp:category>Microsoft Ignite 2019</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0x010100778A2EBC6E34694C80F43E94FCA993B5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