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9" r:id="rId4"/>
  </p:sldMasterIdLst>
  <p:notesMasterIdLst>
    <p:notesMasterId r:id="rId29"/>
  </p:notesMasterIdLst>
  <p:handoutMasterIdLst>
    <p:handoutMasterId r:id="rId30"/>
  </p:handoutMasterIdLst>
  <p:sldIdLst>
    <p:sldId id="258" r:id="rId5"/>
    <p:sldId id="3370" r:id="rId6"/>
    <p:sldId id="3371" r:id="rId7"/>
    <p:sldId id="3375" r:id="rId8"/>
    <p:sldId id="3404" r:id="rId9"/>
    <p:sldId id="3406" r:id="rId10"/>
    <p:sldId id="3405" r:id="rId11"/>
    <p:sldId id="3407" r:id="rId12"/>
    <p:sldId id="3358" r:id="rId13"/>
    <p:sldId id="3408" r:id="rId14"/>
    <p:sldId id="3394" r:id="rId15"/>
    <p:sldId id="3395" r:id="rId16"/>
    <p:sldId id="3403" r:id="rId17"/>
    <p:sldId id="3384" r:id="rId18"/>
    <p:sldId id="3393" r:id="rId19"/>
    <p:sldId id="3385" r:id="rId20"/>
    <p:sldId id="3382" r:id="rId21"/>
    <p:sldId id="3399" r:id="rId22"/>
    <p:sldId id="3390" r:id="rId23"/>
    <p:sldId id="3402" r:id="rId24"/>
    <p:sldId id="3397" r:id="rId25"/>
    <p:sldId id="3398" r:id="rId26"/>
    <p:sldId id="3386" r:id="rId27"/>
    <p:sldId id="3387" r:id="rId2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9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FFFF"/>
    <a:srgbClr val="000000"/>
    <a:srgbClr val="0078D4"/>
    <a:srgbClr val="107C10"/>
    <a:srgbClr val="EAEAEA"/>
    <a:srgbClr val="004B50"/>
    <a:srgbClr val="008272"/>
    <a:srgbClr val="00BCF2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E1A85-EBFA-4101-8B29-DD36DF8C6638}" v="20" dt="2019-09-27T14:29:28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6" autoAdjust="0"/>
    <p:restoredTop sz="92109" autoAdjust="0"/>
  </p:normalViewPr>
  <p:slideViewPr>
    <p:cSldViewPr snapToGrid="0">
      <p:cViewPr varScale="1">
        <p:scale>
          <a:sx n="96" d="100"/>
          <a:sy n="96" d="100"/>
        </p:scale>
        <p:origin x="608" y="5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Souza" userId="3f1b70c4-e612-4552-8d48-b67fafb1b6d4" providerId="ADAL" clId="{58FE1A85-EBFA-4101-8B29-DD36DF8C6638}"/>
    <pc:docChg chg="undo custSel addSld delSld modSld">
      <pc:chgData name="Rodrigo Souza" userId="3f1b70c4-e612-4552-8d48-b67fafb1b6d4" providerId="ADAL" clId="{58FE1A85-EBFA-4101-8B29-DD36DF8C6638}" dt="2019-09-27T14:34:01.487" v="73" actId="2696"/>
      <pc:docMkLst>
        <pc:docMk/>
      </pc:docMkLst>
      <pc:sldChg chg="addSp delSp modSp add">
        <pc:chgData name="Rodrigo Souza" userId="3f1b70c4-e612-4552-8d48-b67fafb1b6d4" providerId="ADAL" clId="{58FE1A85-EBFA-4101-8B29-DD36DF8C6638}" dt="2019-09-19T04:13:17.821" v="30" actId="1076"/>
        <pc:sldMkLst>
          <pc:docMk/>
          <pc:sldMk cId="960591082" sldId="3358"/>
        </pc:sldMkLst>
        <pc:spChg chg="add del mod">
          <ac:chgData name="Rodrigo Souza" userId="3f1b70c4-e612-4552-8d48-b67fafb1b6d4" providerId="ADAL" clId="{58FE1A85-EBFA-4101-8B29-DD36DF8C6638}" dt="2019-09-19T04:13:12.771" v="28" actId="478"/>
          <ac:spMkLst>
            <pc:docMk/>
            <pc:sldMk cId="960591082" sldId="3358"/>
            <ac:spMk id="3" creationId="{0333912E-61CE-4DB1-A5F7-2B61210F89BB}"/>
          </ac:spMkLst>
        </pc:spChg>
        <pc:spChg chg="add del mod">
          <ac:chgData name="Rodrigo Souza" userId="3f1b70c4-e612-4552-8d48-b67fafb1b6d4" providerId="ADAL" clId="{58FE1A85-EBFA-4101-8B29-DD36DF8C6638}" dt="2019-09-19T04:13:15.284" v="29" actId="478"/>
          <ac:spMkLst>
            <pc:docMk/>
            <pc:sldMk cId="960591082" sldId="3358"/>
            <ac:spMk id="4" creationId="{347BB949-55E8-4DA4-9DBC-C717A2559D7A}"/>
          </ac:spMkLst>
        </pc:spChg>
        <pc:picChg chg="add del mod">
          <ac:chgData name="Rodrigo Souza" userId="3f1b70c4-e612-4552-8d48-b67fafb1b6d4" providerId="ADAL" clId="{58FE1A85-EBFA-4101-8B29-DD36DF8C6638}" dt="2019-09-19T04:13:17.821" v="30" actId="1076"/>
          <ac:picMkLst>
            <pc:docMk/>
            <pc:sldMk cId="960591082" sldId="3358"/>
            <ac:picMk id="5" creationId="{4B316180-B87B-46C6-B60B-67BBCA254286}"/>
          </ac:picMkLst>
        </pc:picChg>
      </pc:sldChg>
      <pc:sldChg chg="modSp">
        <pc:chgData name="Rodrigo Souza" userId="3f1b70c4-e612-4552-8d48-b67fafb1b6d4" providerId="ADAL" clId="{58FE1A85-EBFA-4101-8B29-DD36DF8C6638}" dt="2019-09-26T20:33:02.342" v="58" actId="20577"/>
        <pc:sldMkLst>
          <pc:docMk/>
          <pc:sldMk cId="3179360335" sldId="3371"/>
        </pc:sldMkLst>
        <pc:spChg chg="mod">
          <ac:chgData name="Rodrigo Souza" userId="3f1b70c4-e612-4552-8d48-b67fafb1b6d4" providerId="ADAL" clId="{58FE1A85-EBFA-4101-8B29-DD36DF8C6638}" dt="2019-09-26T20:33:02.342" v="58" actId="20577"/>
          <ac:spMkLst>
            <pc:docMk/>
            <pc:sldMk cId="3179360335" sldId="3371"/>
            <ac:spMk id="7" creationId="{D3A754C3-F854-4677-B5F3-524C47D7A1CB}"/>
          </ac:spMkLst>
        </pc:spChg>
      </pc:sldChg>
      <pc:sldChg chg="modSp">
        <pc:chgData name="Rodrigo Souza" userId="3f1b70c4-e612-4552-8d48-b67fafb1b6d4" providerId="ADAL" clId="{58FE1A85-EBFA-4101-8B29-DD36DF8C6638}" dt="2019-09-19T17:32:27.540" v="56"/>
        <pc:sldMkLst>
          <pc:docMk/>
          <pc:sldMk cId="2421290480" sldId="3395"/>
        </pc:sldMkLst>
        <pc:spChg chg="mod">
          <ac:chgData name="Rodrigo Souza" userId="3f1b70c4-e612-4552-8d48-b67fafb1b6d4" providerId="ADAL" clId="{58FE1A85-EBFA-4101-8B29-DD36DF8C6638}" dt="2019-09-19T17:32:27.540" v="56"/>
          <ac:spMkLst>
            <pc:docMk/>
            <pc:sldMk cId="2421290480" sldId="3395"/>
            <ac:spMk id="2" creationId="{0732188B-CC0A-4A85-BE9C-3258D1FEFAD5}"/>
          </ac:spMkLst>
        </pc:spChg>
      </pc:sldChg>
      <pc:sldChg chg="del modTransition">
        <pc:chgData name="Rodrigo Souza" userId="3f1b70c4-e612-4552-8d48-b67fafb1b6d4" providerId="ADAL" clId="{58FE1A85-EBFA-4101-8B29-DD36DF8C6638}" dt="2019-09-27T14:34:01.487" v="73" actId="2696"/>
        <pc:sldMkLst>
          <pc:docMk/>
          <pc:sldMk cId="2995817085" sldId="3396"/>
        </pc:sldMkLst>
      </pc:sldChg>
      <pc:sldChg chg="addSp delSp modSp add">
        <pc:chgData name="Rodrigo Souza" userId="3f1b70c4-e612-4552-8d48-b67fafb1b6d4" providerId="ADAL" clId="{58FE1A85-EBFA-4101-8B29-DD36DF8C6638}" dt="2019-09-19T04:10:57.455" v="19" actId="1076"/>
        <pc:sldMkLst>
          <pc:docMk/>
          <pc:sldMk cId="3106849045" sldId="3407"/>
        </pc:sldMkLst>
        <pc:spChg chg="mod">
          <ac:chgData name="Rodrigo Souza" userId="3f1b70c4-e612-4552-8d48-b67fafb1b6d4" providerId="ADAL" clId="{58FE1A85-EBFA-4101-8B29-DD36DF8C6638}" dt="2019-09-19T04:10:57.455" v="19" actId="1076"/>
          <ac:spMkLst>
            <pc:docMk/>
            <pc:sldMk cId="3106849045" sldId="3407"/>
            <ac:spMk id="3" creationId="{3BA39ABF-5DC7-44F5-88C7-5B32FB07D0ED}"/>
          </ac:spMkLst>
        </pc:spChg>
        <pc:picChg chg="add mod">
          <ac:chgData name="Rodrigo Souza" userId="3f1b70c4-e612-4552-8d48-b67fafb1b6d4" providerId="ADAL" clId="{58FE1A85-EBFA-4101-8B29-DD36DF8C6638}" dt="2019-09-19T04:09:22.510" v="4" actId="1076"/>
          <ac:picMkLst>
            <pc:docMk/>
            <pc:sldMk cId="3106849045" sldId="3407"/>
            <ac:picMk id="2" creationId="{BD505174-FC7A-47E6-BBD9-1593B49A1F37}"/>
          </ac:picMkLst>
        </pc:picChg>
        <pc:picChg chg="del">
          <ac:chgData name="Rodrigo Souza" userId="3f1b70c4-e612-4552-8d48-b67fafb1b6d4" providerId="ADAL" clId="{58FE1A85-EBFA-4101-8B29-DD36DF8C6638}" dt="2019-09-19T04:09:14.008" v="1" actId="478"/>
          <ac:picMkLst>
            <pc:docMk/>
            <pc:sldMk cId="3106849045" sldId="3407"/>
            <ac:picMk id="1026" creationId="{C398FA45-2FCF-4AFC-8F05-3DF1F31BB19E}"/>
          </ac:picMkLst>
        </pc:picChg>
      </pc:sldChg>
      <pc:sldChg chg="addSp delSp modSp add">
        <pc:chgData name="Rodrigo Souza" userId="3f1b70c4-e612-4552-8d48-b67fafb1b6d4" providerId="ADAL" clId="{58FE1A85-EBFA-4101-8B29-DD36DF8C6638}" dt="2019-09-27T14:29:41.727" v="72" actId="1076"/>
        <pc:sldMkLst>
          <pc:docMk/>
          <pc:sldMk cId="2050025718" sldId="3408"/>
        </pc:sldMkLst>
        <pc:spChg chg="mod">
          <ac:chgData name="Rodrigo Souza" userId="3f1b70c4-e612-4552-8d48-b67fafb1b6d4" providerId="ADAL" clId="{58FE1A85-EBFA-4101-8B29-DD36DF8C6638}" dt="2019-09-27T14:29:41.727" v="72" actId="1076"/>
          <ac:spMkLst>
            <pc:docMk/>
            <pc:sldMk cId="2050025718" sldId="3408"/>
            <ac:spMk id="3" creationId="{713B7F62-3934-40F6-80A6-F89FD1571432}"/>
          </ac:spMkLst>
        </pc:spChg>
        <pc:spChg chg="add del mod">
          <ac:chgData name="Rodrigo Souza" userId="3f1b70c4-e612-4552-8d48-b67fafb1b6d4" providerId="ADAL" clId="{58FE1A85-EBFA-4101-8B29-DD36DF8C6638}" dt="2019-09-27T14:29:00.691" v="65" actId="478"/>
          <ac:spMkLst>
            <pc:docMk/>
            <pc:sldMk cId="2050025718" sldId="3408"/>
            <ac:spMk id="5" creationId="{0292923B-867B-4ACA-8C61-D92FCBF80799}"/>
          </ac:spMkLst>
        </pc:spChg>
      </pc:sldChg>
      <pc:sldChg chg="add del">
        <pc:chgData name="Rodrigo Souza" userId="3f1b70c4-e612-4552-8d48-b67fafb1b6d4" providerId="ADAL" clId="{58FE1A85-EBFA-4101-8B29-DD36DF8C6638}" dt="2019-09-27T14:28:14.423" v="60" actId="2696"/>
        <pc:sldMkLst>
          <pc:docMk/>
          <pc:sldMk cId="3281733134" sldId="3409"/>
        </pc:sldMkLst>
      </pc:sldChg>
    </pc:docChg>
  </pc:docChgLst>
  <pc:docChgLst>
    <pc:chgData name="Rodrigo Souza" userId="3f1b70c4-e612-4552-8d48-b67fafb1b6d4" providerId="ADAL" clId="{0D01160B-E1BF-4A47-BE6A-AD0E88C9F51B}"/>
    <pc:docChg chg="custSel addSld delSld modSld">
      <pc:chgData name="Rodrigo Souza" userId="3f1b70c4-e612-4552-8d48-b67fafb1b6d4" providerId="ADAL" clId="{0D01160B-E1BF-4A47-BE6A-AD0E88C9F51B}" dt="2019-09-17T23:52:21.456" v="440" actId="478"/>
      <pc:docMkLst>
        <pc:docMk/>
      </pc:docMkLst>
      <pc:sldChg chg="delSp modSp">
        <pc:chgData name="Rodrigo Souza" userId="3f1b70c4-e612-4552-8d48-b67fafb1b6d4" providerId="ADAL" clId="{0D01160B-E1BF-4A47-BE6A-AD0E88C9F51B}" dt="2019-09-11T20:50:09.411" v="69" actId="20577"/>
        <pc:sldMkLst>
          <pc:docMk/>
          <pc:sldMk cId="3198738927" sldId="258"/>
        </pc:sldMkLst>
        <pc:spChg chg="mod">
          <ac:chgData name="Rodrigo Souza" userId="3f1b70c4-e612-4552-8d48-b67fafb1b6d4" providerId="ADAL" clId="{0D01160B-E1BF-4A47-BE6A-AD0E88C9F51B}" dt="2019-09-11T20:49:52.243" v="61" actId="20577"/>
          <ac:spMkLst>
            <pc:docMk/>
            <pc:sldMk cId="3198738927" sldId="258"/>
            <ac:spMk id="4" creationId="{79850671-DC31-4204-BA79-C472F6478216}"/>
          </ac:spMkLst>
        </pc:spChg>
        <pc:spChg chg="mod">
          <ac:chgData name="Rodrigo Souza" userId="3f1b70c4-e612-4552-8d48-b67fafb1b6d4" providerId="ADAL" clId="{0D01160B-E1BF-4A47-BE6A-AD0E88C9F51B}" dt="2019-09-11T20:50:09.411" v="69" actId="20577"/>
          <ac:spMkLst>
            <pc:docMk/>
            <pc:sldMk cId="3198738927" sldId="258"/>
            <ac:spMk id="5" creationId="{F4B89E80-BCA2-45C9-A268-D9E21A2074D8}"/>
          </ac:spMkLst>
        </pc:spChg>
        <pc:spChg chg="del">
          <ac:chgData name="Rodrigo Souza" userId="3f1b70c4-e612-4552-8d48-b67fafb1b6d4" providerId="ADAL" clId="{0D01160B-E1BF-4A47-BE6A-AD0E88C9F51B}" dt="2019-09-11T20:50:01.566" v="65" actId="478"/>
          <ac:spMkLst>
            <pc:docMk/>
            <pc:sldMk cId="3198738927" sldId="258"/>
            <ac:spMk id="6" creationId="{AA445188-1BEA-457B-A68E-3F0E7CA51D84}"/>
          </ac:spMkLst>
        </pc:spChg>
      </pc:sldChg>
      <pc:sldChg chg="modSp">
        <pc:chgData name="Rodrigo Souza" userId="3f1b70c4-e612-4552-8d48-b67fafb1b6d4" providerId="ADAL" clId="{0D01160B-E1BF-4A47-BE6A-AD0E88C9F51B}" dt="2019-09-11T20:53:56.211" v="240" actId="1076"/>
        <pc:sldMkLst>
          <pc:docMk/>
          <pc:sldMk cId="4007832179" sldId="3370"/>
        </pc:sldMkLst>
        <pc:spChg chg="mod">
          <ac:chgData name="Rodrigo Souza" userId="3f1b70c4-e612-4552-8d48-b67fafb1b6d4" providerId="ADAL" clId="{0D01160B-E1BF-4A47-BE6A-AD0E88C9F51B}" dt="2019-09-11T20:53:56.211" v="240" actId="1076"/>
          <ac:spMkLst>
            <pc:docMk/>
            <pc:sldMk cId="4007832179" sldId="3370"/>
            <ac:spMk id="4" creationId="{79850671-DC31-4204-BA79-C472F6478216}"/>
          </ac:spMkLst>
        </pc:spChg>
      </pc:sldChg>
      <pc:sldChg chg="addSp delSp modSp delAnim">
        <pc:chgData name="Rodrigo Souza" userId="3f1b70c4-e612-4552-8d48-b67fafb1b6d4" providerId="ADAL" clId="{0D01160B-E1BF-4A47-BE6A-AD0E88C9F51B}" dt="2019-09-11T20:54:00.964" v="242" actId="1076"/>
        <pc:sldMkLst>
          <pc:docMk/>
          <pc:sldMk cId="3179360335" sldId="3371"/>
        </pc:sldMkLst>
        <pc:spChg chg="del">
          <ac:chgData name="Rodrigo Souza" userId="3f1b70c4-e612-4552-8d48-b67fafb1b6d4" providerId="ADAL" clId="{0D01160B-E1BF-4A47-BE6A-AD0E88C9F51B}" dt="2019-09-11T20:51:10.145" v="90" actId="478"/>
          <ac:spMkLst>
            <pc:docMk/>
            <pc:sldMk cId="3179360335" sldId="3371"/>
            <ac:spMk id="2" creationId="{0732188B-CC0A-4A85-BE9C-3258D1FEFAD5}"/>
          </ac:spMkLst>
        </pc:spChg>
        <pc:spChg chg="mod">
          <ac:chgData name="Rodrigo Souza" userId="3f1b70c4-e612-4552-8d48-b67fafb1b6d4" providerId="ADAL" clId="{0D01160B-E1BF-4A47-BE6A-AD0E88C9F51B}" dt="2019-09-11T20:54:00.964" v="242" actId="1076"/>
          <ac:spMkLst>
            <pc:docMk/>
            <pc:sldMk cId="3179360335" sldId="3371"/>
            <ac:spMk id="4" creationId="{79850671-DC31-4204-BA79-C472F6478216}"/>
          </ac:spMkLst>
        </pc:spChg>
        <pc:spChg chg="mod">
          <ac:chgData name="Rodrigo Souza" userId="3f1b70c4-e612-4552-8d48-b67fafb1b6d4" providerId="ADAL" clId="{0D01160B-E1BF-4A47-BE6A-AD0E88C9F51B}" dt="2019-09-11T20:52:16.970" v="123" actId="20577"/>
          <ac:spMkLst>
            <pc:docMk/>
            <pc:sldMk cId="3179360335" sldId="3371"/>
            <ac:spMk id="5" creationId="{004D2E8F-586A-4031-A616-5F1C75B71D55}"/>
          </ac:spMkLst>
        </pc:spChg>
        <pc:spChg chg="del">
          <ac:chgData name="Rodrigo Souza" userId="3f1b70c4-e612-4552-8d48-b67fafb1b6d4" providerId="ADAL" clId="{0D01160B-E1BF-4A47-BE6A-AD0E88C9F51B}" dt="2019-09-11T20:51:04.266" v="89" actId="478"/>
          <ac:spMkLst>
            <pc:docMk/>
            <pc:sldMk cId="3179360335" sldId="3371"/>
            <ac:spMk id="6" creationId="{AF074F7D-0D7A-440C-8418-3E165658CDE0}"/>
          </ac:spMkLst>
        </pc:spChg>
        <pc:spChg chg="add mod">
          <ac:chgData name="Rodrigo Souza" userId="3f1b70c4-e612-4552-8d48-b67fafb1b6d4" providerId="ADAL" clId="{0D01160B-E1BF-4A47-BE6A-AD0E88C9F51B}" dt="2019-09-11T20:53:28.256" v="233" actId="20577"/>
          <ac:spMkLst>
            <pc:docMk/>
            <pc:sldMk cId="3179360335" sldId="3371"/>
            <ac:spMk id="7" creationId="{D3A754C3-F854-4677-B5F3-524C47D7A1CB}"/>
          </ac:spMkLst>
        </pc:spChg>
      </pc:sldChg>
      <pc:sldChg chg="del">
        <pc:chgData name="Rodrigo Souza" userId="3f1b70c4-e612-4552-8d48-b67fafb1b6d4" providerId="ADAL" clId="{0D01160B-E1BF-4A47-BE6A-AD0E88C9F51B}" dt="2019-09-11T20:53:34.945" v="235" actId="2696"/>
        <pc:sldMkLst>
          <pc:docMk/>
          <pc:sldMk cId="670946448" sldId="3374"/>
        </pc:sldMkLst>
      </pc:sldChg>
      <pc:sldChg chg="modSp">
        <pc:chgData name="Rodrigo Souza" userId="3f1b70c4-e612-4552-8d48-b67fafb1b6d4" providerId="ADAL" clId="{0D01160B-E1BF-4A47-BE6A-AD0E88C9F51B}" dt="2019-09-11T20:53:52.795" v="239" actId="1076"/>
        <pc:sldMkLst>
          <pc:docMk/>
          <pc:sldMk cId="381192199" sldId="3375"/>
        </pc:sldMkLst>
        <pc:spChg chg="mod">
          <ac:chgData name="Rodrigo Souza" userId="3f1b70c4-e612-4552-8d48-b67fafb1b6d4" providerId="ADAL" clId="{0D01160B-E1BF-4A47-BE6A-AD0E88C9F51B}" dt="2019-09-11T20:53:52.795" v="239" actId="1076"/>
          <ac:spMkLst>
            <pc:docMk/>
            <pc:sldMk cId="381192199" sldId="3375"/>
            <ac:spMk id="4" creationId="{46E2BCF7-DF8D-434A-B087-AD75483FD198}"/>
          </ac:spMkLst>
        </pc:spChg>
        <pc:picChg chg="mod">
          <ac:chgData name="Rodrigo Souza" userId="3f1b70c4-e612-4552-8d48-b67fafb1b6d4" providerId="ADAL" clId="{0D01160B-E1BF-4A47-BE6A-AD0E88C9F51B}" dt="2019-09-11T20:53:48.075" v="238" actId="1076"/>
          <ac:picMkLst>
            <pc:docMk/>
            <pc:sldMk cId="381192199" sldId="3375"/>
            <ac:picMk id="3" creationId="{BFA6F34A-8F69-4295-8961-D67BB770C3EA}"/>
          </ac:picMkLst>
        </pc:picChg>
      </pc:sldChg>
      <pc:sldChg chg="del">
        <pc:chgData name="Rodrigo Souza" userId="3f1b70c4-e612-4552-8d48-b67fafb1b6d4" providerId="ADAL" clId="{0D01160B-E1BF-4A47-BE6A-AD0E88C9F51B}" dt="2019-09-11T20:54:12.056" v="243" actId="2696"/>
        <pc:sldMkLst>
          <pc:docMk/>
          <pc:sldMk cId="2244333740" sldId="3377"/>
        </pc:sldMkLst>
      </pc:sldChg>
      <pc:sldChg chg="del">
        <pc:chgData name="Rodrigo Souza" userId="3f1b70c4-e612-4552-8d48-b67fafb1b6d4" providerId="ADAL" clId="{0D01160B-E1BF-4A47-BE6A-AD0E88C9F51B}" dt="2019-09-11T20:57:18.839" v="320" actId="2696"/>
        <pc:sldMkLst>
          <pc:docMk/>
          <pc:sldMk cId="2258357754" sldId="3380"/>
        </pc:sldMkLst>
      </pc:sldChg>
      <pc:sldChg chg="del">
        <pc:chgData name="Rodrigo Souza" userId="3f1b70c4-e612-4552-8d48-b67fafb1b6d4" providerId="ADAL" clId="{0D01160B-E1BF-4A47-BE6A-AD0E88C9F51B}" dt="2019-09-11T20:57:28.621" v="321" actId="2696"/>
        <pc:sldMkLst>
          <pc:docMk/>
          <pc:sldMk cId="4048963827" sldId="3381"/>
        </pc:sldMkLst>
      </pc:sldChg>
      <pc:sldChg chg="modSp">
        <pc:chgData name="Rodrigo Souza" userId="3f1b70c4-e612-4552-8d48-b67fafb1b6d4" providerId="ADAL" clId="{0D01160B-E1BF-4A47-BE6A-AD0E88C9F51B}" dt="2019-09-11T20:58:03.566" v="351" actId="20577"/>
        <pc:sldMkLst>
          <pc:docMk/>
          <pc:sldMk cId="2628648499" sldId="3384"/>
        </pc:sldMkLst>
        <pc:spChg chg="mod">
          <ac:chgData name="Rodrigo Souza" userId="3f1b70c4-e612-4552-8d48-b67fafb1b6d4" providerId="ADAL" clId="{0D01160B-E1BF-4A47-BE6A-AD0E88C9F51B}" dt="2019-09-11T20:58:03.566" v="351" actId="20577"/>
          <ac:spMkLst>
            <pc:docMk/>
            <pc:sldMk cId="2628648499" sldId="3384"/>
            <ac:spMk id="4" creationId="{79850671-DC31-4204-BA79-C472F6478216}"/>
          </ac:spMkLst>
        </pc:spChg>
      </pc:sldChg>
      <pc:sldChg chg="del">
        <pc:chgData name="Rodrigo Souza" userId="3f1b70c4-e612-4552-8d48-b67fafb1b6d4" providerId="ADAL" clId="{0D01160B-E1BF-4A47-BE6A-AD0E88C9F51B}" dt="2019-09-11T20:53:33.773" v="234" actId="2696"/>
        <pc:sldMkLst>
          <pc:docMk/>
          <pc:sldMk cId="2802585439" sldId="3388"/>
        </pc:sldMkLst>
      </pc:sldChg>
      <pc:sldChg chg="del">
        <pc:chgData name="Rodrigo Souza" userId="3f1b70c4-e612-4552-8d48-b67fafb1b6d4" providerId="ADAL" clId="{0D01160B-E1BF-4A47-BE6A-AD0E88C9F51B}" dt="2019-09-11T20:57:33.914" v="323" actId="2696"/>
        <pc:sldMkLst>
          <pc:docMk/>
          <pc:sldMk cId="2560464593" sldId="3389"/>
        </pc:sldMkLst>
      </pc:sldChg>
      <pc:sldChg chg="del">
        <pc:chgData name="Rodrigo Souza" userId="3f1b70c4-e612-4552-8d48-b67fafb1b6d4" providerId="ADAL" clId="{0D01160B-E1BF-4A47-BE6A-AD0E88C9F51B}" dt="2019-09-11T20:50:55.601" v="87" actId="2696"/>
        <pc:sldMkLst>
          <pc:docMk/>
          <pc:sldMk cId="3732793427" sldId="3391"/>
        </pc:sldMkLst>
      </pc:sldChg>
      <pc:sldChg chg="del">
        <pc:chgData name="Rodrigo Souza" userId="3f1b70c4-e612-4552-8d48-b67fafb1b6d4" providerId="ADAL" clId="{0D01160B-E1BF-4A47-BE6A-AD0E88C9F51B}" dt="2019-09-11T20:57:31.597" v="322" actId="2696"/>
        <pc:sldMkLst>
          <pc:docMk/>
          <pc:sldMk cId="3037728513" sldId="3392"/>
        </pc:sldMkLst>
      </pc:sldChg>
      <pc:sldChg chg="modSp">
        <pc:chgData name="Rodrigo Souza" userId="3f1b70c4-e612-4552-8d48-b67fafb1b6d4" providerId="ADAL" clId="{0D01160B-E1BF-4A47-BE6A-AD0E88C9F51B}" dt="2019-09-11T20:58:48.850" v="396" actId="1076"/>
        <pc:sldMkLst>
          <pc:docMk/>
          <pc:sldMk cId="3760874456" sldId="3393"/>
        </pc:sldMkLst>
        <pc:spChg chg="mod">
          <ac:chgData name="Rodrigo Souza" userId="3f1b70c4-e612-4552-8d48-b67fafb1b6d4" providerId="ADAL" clId="{0D01160B-E1BF-4A47-BE6A-AD0E88C9F51B}" dt="2019-09-11T20:58:48.850" v="396" actId="1076"/>
          <ac:spMkLst>
            <pc:docMk/>
            <pc:sldMk cId="3760874456" sldId="3393"/>
            <ac:spMk id="4" creationId="{79850671-DC31-4204-BA79-C472F6478216}"/>
          </ac:spMkLst>
        </pc:spChg>
      </pc:sldChg>
      <pc:sldChg chg="modSp">
        <pc:chgData name="Rodrigo Souza" userId="3f1b70c4-e612-4552-8d48-b67fafb1b6d4" providerId="ADAL" clId="{0D01160B-E1BF-4A47-BE6A-AD0E88C9F51B}" dt="2019-09-11T20:55:01.663" v="307" actId="6549"/>
        <pc:sldMkLst>
          <pc:docMk/>
          <pc:sldMk cId="2858535330" sldId="3394"/>
        </pc:sldMkLst>
        <pc:spChg chg="mod">
          <ac:chgData name="Rodrigo Souza" userId="3f1b70c4-e612-4552-8d48-b67fafb1b6d4" providerId="ADAL" clId="{0D01160B-E1BF-4A47-BE6A-AD0E88C9F51B}" dt="2019-09-11T20:55:01.663" v="307" actId="6549"/>
          <ac:spMkLst>
            <pc:docMk/>
            <pc:sldMk cId="2858535330" sldId="3394"/>
            <ac:spMk id="2" creationId="{0732188B-CC0A-4A85-BE9C-3258D1FEFAD5}"/>
          </ac:spMkLst>
        </pc:spChg>
      </pc:sldChg>
      <pc:sldChg chg="del">
        <pc:chgData name="Rodrigo Souza" userId="3f1b70c4-e612-4552-8d48-b67fafb1b6d4" providerId="ADAL" clId="{0D01160B-E1BF-4A47-BE6A-AD0E88C9F51B}" dt="2019-09-11T20:54:13.947" v="244" actId="2696"/>
        <pc:sldMkLst>
          <pc:docMk/>
          <pc:sldMk cId="4008939296" sldId="3400"/>
        </pc:sldMkLst>
      </pc:sldChg>
      <pc:sldChg chg="del">
        <pc:chgData name="Rodrigo Souza" userId="3f1b70c4-e612-4552-8d48-b67fafb1b6d4" providerId="ADAL" clId="{0D01160B-E1BF-4A47-BE6A-AD0E88C9F51B}" dt="2019-09-11T20:50:57.999" v="88" actId="2696"/>
        <pc:sldMkLst>
          <pc:docMk/>
          <pc:sldMk cId="860218324" sldId="3401"/>
        </pc:sldMkLst>
      </pc:sldChg>
      <pc:sldChg chg="addSp delSp modSp">
        <pc:chgData name="Rodrigo Souza" userId="3f1b70c4-e612-4552-8d48-b67fafb1b6d4" providerId="ADAL" clId="{0D01160B-E1BF-4A47-BE6A-AD0E88C9F51B}" dt="2019-09-11T20:57:07.516" v="319" actId="1076"/>
        <pc:sldMkLst>
          <pc:docMk/>
          <pc:sldMk cId="1911752796" sldId="3403"/>
        </pc:sldMkLst>
        <pc:picChg chg="add mod">
          <ac:chgData name="Rodrigo Souza" userId="3f1b70c4-e612-4552-8d48-b67fafb1b6d4" providerId="ADAL" clId="{0D01160B-E1BF-4A47-BE6A-AD0E88C9F51B}" dt="2019-09-11T20:57:01.708" v="317" actId="14100"/>
          <ac:picMkLst>
            <pc:docMk/>
            <pc:sldMk cId="1911752796" sldId="3403"/>
            <ac:picMk id="2" creationId="{AED50097-FD77-474F-A58B-7209992E15CF}"/>
          </ac:picMkLst>
        </pc:picChg>
        <pc:picChg chg="del">
          <ac:chgData name="Rodrigo Souza" userId="3f1b70c4-e612-4552-8d48-b67fafb1b6d4" providerId="ADAL" clId="{0D01160B-E1BF-4A47-BE6A-AD0E88C9F51B}" dt="2019-09-11T20:55:41.898" v="308" actId="478"/>
          <ac:picMkLst>
            <pc:docMk/>
            <pc:sldMk cId="1911752796" sldId="3403"/>
            <ac:picMk id="3" creationId="{475B6DDD-0EF7-4C09-8576-2AEE790585C9}"/>
          </ac:picMkLst>
        </pc:picChg>
        <pc:picChg chg="add mod">
          <ac:chgData name="Rodrigo Souza" userId="3f1b70c4-e612-4552-8d48-b67fafb1b6d4" providerId="ADAL" clId="{0D01160B-E1BF-4A47-BE6A-AD0E88C9F51B}" dt="2019-09-11T20:57:07.516" v="319" actId="1076"/>
          <ac:picMkLst>
            <pc:docMk/>
            <pc:sldMk cId="1911752796" sldId="3403"/>
            <ac:picMk id="5" creationId="{98FB9453-B897-429B-A981-9F4D67C1145E}"/>
          </ac:picMkLst>
        </pc:picChg>
      </pc:sldChg>
      <pc:sldChg chg="del">
        <pc:chgData name="Rodrigo Souza" userId="3f1b70c4-e612-4552-8d48-b67fafb1b6d4" providerId="ADAL" clId="{0D01160B-E1BF-4A47-BE6A-AD0E88C9F51B}" dt="2019-09-11T20:51:31.851" v="96" actId="2696"/>
        <pc:sldMkLst>
          <pc:docMk/>
          <pc:sldMk cId="2423405647" sldId="3404"/>
        </pc:sldMkLst>
      </pc:sldChg>
      <pc:sldChg chg="addSp delSp modSp add">
        <pc:chgData name="Rodrigo Souza" userId="3f1b70c4-e612-4552-8d48-b67fafb1b6d4" providerId="ADAL" clId="{0D01160B-E1BF-4A47-BE6A-AD0E88C9F51B}" dt="2019-09-12T16:42:05.825" v="419" actId="1076"/>
        <pc:sldMkLst>
          <pc:docMk/>
          <pc:sldMk cId="2691913770" sldId="3404"/>
        </pc:sldMkLst>
        <pc:spChg chg="mod">
          <ac:chgData name="Rodrigo Souza" userId="3f1b70c4-e612-4552-8d48-b67fafb1b6d4" providerId="ADAL" clId="{0D01160B-E1BF-4A47-BE6A-AD0E88C9F51B}" dt="2019-09-12T16:41:43.757" v="416" actId="20577"/>
          <ac:spMkLst>
            <pc:docMk/>
            <pc:sldMk cId="2691913770" sldId="3404"/>
            <ac:spMk id="4" creationId="{46E2BCF7-DF8D-434A-B087-AD75483FD198}"/>
          </ac:spMkLst>
        </pc:spChg>
        <pc:picChg chg="add mod">
          <ac:chgData name="Rodrigo Souza" userId="3f1b70c4-e612-4552-8d48-b67fafb1b6d4" providerId="ADAL" clId="{0D01160B-E1BF-4A47-BE6A-AD0E88C9F51B}" dt="2019-09-12T16:40:58.791" v="413" actId="1076"/>
          <ac:picMkLst>
            <pc:docMk/>
            <pc:sldMk cId="2691913770" sldId="3404"/>
            <ac:picMk id="2" creationId="{9EE86A4C-1EBD-4D3C-9964-BE377AF6A6D6}"/>
          </ac:picMkLst>
        </pc:picChg>
        <pc:picChg chg="del">
          <ac:chgData name="Rodrigo Souza" userId="3f1b70c4-e612-4552-8d48-b67fafb1b6d4" providerId="ADAL" clId="{0D01160B-E1BF-4A47-BE6A-AD0E88C9F51B}" dt="2019-09-12T16:40:43.983" v="411" actId="478"/>
          <ac:picMkLst>
            <pc:docMk/>
            <pc:sldMk cId="2691913770" sldId="3404"/>
            <ac:picMk id="3" creationId="{BFA6F34A-8F69-4295-8961-D67BB770C3EA}"/>
          </ac:picMkLst>
        </pc:picChg>
        <pc:picChg chg="add mod">
          <ac:chgData name="Rodrigo Souza" userId="3f1b70c4-e612-4552-8d48-b67fafb1b6d4" providerId="ADAL" clId="{0D01160B-E1BF-4A47-BE6A-AD0E88C9F51B}" dt="2019-09-12T16:42:05.825" v="419" actId="1076"/>
          <ac:picMkLst>
            <pc:docMk/>
            <pc:sldMk cId="2691913770" sldId="3404"/>
            <ac:picMk id="5" creationId="{AA7E1845-7A0B-4850-8A5D-2127E2B5494E}"/>
          </ac:picMkLst>
        </pc:picChg>
        <pc:picChg chg="add mod">
          <ac:chgData name="Rodrigo Souza" userId="3f1b70c4-e612-4552-8d48-b67fafb1b6d4" providerId="ADAL" clId="{0D01160B-E1BF-4A47-BE6A-AD0E88C9F51B}" dt="2019-09-12T16:42:04.103" v="418" actId="1076"/>
          <ac:picMkLst>
            <pc:docMk/>
            <pc:sldMk cId="2691913770" sldId="3404"/>
            <ac:picMk id="6" creationId="{0D52CE47-EC1D-42EA-B412-48A818236D6E}"/>
          </ac:picMkLst>
        </pc:picChg>
      </pc:sldChg>
      <pc:sldChg chg="del">
        <pc:chgData name="Rodrigo Souza" userId="3f1b70c4-e612-4552-8d48-b67fafb1b6d4" providerId="ADAL" clId="{0D01160B-E1BF-4A47-BE6A-AD0E88C9F51B}" dt="2019-09-11T20:51:33.834" v="97" actId="2696"/>
        <pc:sldMkLst>
          <pc:docMk/>
          <pc:sldMk cId="1473321315" sldId="3405"/>
        </pc:sldMkLst>
      </pc:sldChg>
      <pc:sldChg chg="addSp delSp modSp add">
        <pc:chgData name="Rodrigo Souza" userId="3f1b70c4-e612-4552-8d48-b67fafb1b6d4" providerId="ADAL" clId="{0D01160B-E1BF-4A47-BE6A-AD0E88C9F51B}" dt="2019-09-13T21:22:16.327" v="434" actId="14100"/>
        <pc:sldMkLst>
          <pc:docMk/>
          <pc:sldMk cId="3025093953" sldId="3405"/>
        </pc:sldMkLst>
        <pc:spChg chg="add mod">
          <ac:chgData name="Rodrigo Souza" userId="3f1b70c4-e612-4552-8d48-b67fafb1b6d4" providerId="ADAL" clId="{0D01160B-E1BF-4A47-BE6A-AD0E88C9F51B}" dt="2019-09-13T21:21:51.817" v="431" actId="1076"/>
          <ac:spMkLst>
            <pc:docMk/>
            <pc:sldMk cId="3025093953" sldId="3405"/>
            <ac:spMk id="3" creationId="{3BA39ABF-5DC7-44F5-88C7-5B32FB07D0ED}"/>
          </ac:spMkLst>
        </pc:spChg>
        <pc:picChg chg="del">
          <ac:chgData name="Rodrigo Souza" userId="3f1b70c4-e612-4552-8d48-b67fafb1b6d4" providerId="ADAL" clId="{0D01160B-E1BF-4A47-BE6A-AD0E88C9F51B}" dt="2019-09-13T21:20:49.235" v="421" actId="478"/>
          <ac:picMkLst>
            <pc:docMk/>
            <pc:sldMk cId="3025093953" sldId="3405"/>
            <ac:picMk id="2" creationId="{9EE86A4C-1EBD-4D3C-9964-BE377AF6A6D6}"/>
          </ac:picMkLst>
        </pc:picChg>
        <pc:picChg chg="del">
          <ac:chgData name="Rodrigo Souza" userId="3f1b70c4-e612-4552-8d48-b67fafb1b6d4" providerId="ADAL" clId="{0D01160B-E1BF-4A47-BE6A-AD0E88C9F51B}" dt="2019-09-13T21:20:49.948" v="422" actId="478"/>
          <ac:picMkLst>
            <pc:docMk/>
            <pc:sldMk cId="3025093953" sldId="3405"/>
            <ac:picMk id="5" creationId="{AA7E1845-7A0B-4850-8A5D-2127E2B5494E}"/>
          </ac:picMkLst>
        </pc:picChg>
        <pc:picChg chg="del">
          <ac:chgData name="Rodrigo Souza" userId="3f1b70c4-e612-4552-8d48-b67fafb1b6d4" providerId="ADAL" clId="{0D01160B-E1BF-4A47-BE6A-AD0E88C9F51B}" dt="2019-09-13T21:20:51.101" v="423" actId="478"/>
          <ac:picMkLst>
            <pc:docMk/>
            <pc:sldMk cId="3025093953" sldId="3405"/>
            <ac:picMk id="6" creationId="{0D52CE47-EC1D-42EA-B412-48A818236D6E}"/>
          </ac:picMkLst>
        </pc:picChg>
        <pc:picChg chg="add mod">
          <ac:chgData name="Rodrigo Souza" userId="3f1b70c4-e612-4552-8d48-b67fafb1b6d4" providerId="ADAL" clId="{0D01160B-E1BF-4A47-BE6A-AD0E88C9F51B}" dt="2019-09-13T21:22:16.327" v="434" actId="14100"/>
          <ac:picMkLst>
            <pc:docMk/>
            <pc:sldMk cId="3025093953" sldId="3405"/>
            <ac:picMk id="1026" creationId="{C398FA45-2FCF-4AFC-8F05-3DF1F31BB19E}"/>
          </ac:picMkLst>
        </pc:picChg>
      </pc:sldChg>
      <pc:sldChg chg="addSp delSp modSp add">
        <pc:chgData name="Rodrigo Souza" userId="3f1b70c4-e612-4552-8d48-b67fafb1b6d4" providerId="ADAL" clId="{0D01160B-E1BF-4A47-BE6A-AD0E88C9F51B}" dt="2019-09-17T23:52:21.456" v="440" actId="478"/>
        <pc:sldMkLst>
          <pc:docMk/>
          <pc:sldMk cId="1773166045" sldId="3406"/>
        </pc:sldMkLst>
        <pc:picChg chg="del">
          <ac:chgData name="Rodrigo Souza" userId="3f1b70c4-e612-4552-8d48-b67fafb1b6d4" providerId="ADAL" clId="{0D01160B-E1BF-4A47-BE6A-AD0E88C9F51B}" dt="2019-09-17T23:52:14.084" v="436" actId="478"/>
          <ac:picMkLst>
            <pc:docMk/>
            <pc:sldMk cId="1773166045" sldId="3406"/>
            <ac:picMk id="2" creationId="{9EE86A4C-1EBD-4D3C-9964-BE377AF6A6D6}"/>
          </ac:picMkLst>
        </pc:picChg>
        <pc:picChg chg="add mod">
          <ac:chgData name="Rodrigo Souza" userId="3f1b70c4-e612-4552-8d48-b67fafb1b6d4" providerId="ADAL" clId="{0D01160B-E1BF-4A47-BE6A-AD0E88C9F51B}" dt="2019-09-17T23:52:18.543" v="438" actId="1076"/>
          <ac:picMkLst>
            <pc:docMk/>
            <pc:sldMk cId="1773166045" sldId="3406"/>
            <ac:picMk id="3" creationId="{ED967CDF-DF86-4B4D-B573-AA4D0D0726EE}"/>
          </ac:picMkLst>
        </pc:picChg>
        <pc:picChg chg="del">
          <ac:chgData name="Rodrigo Souza" userId="3f1b70c4-e612-4552-8d48-b67fafb1b6d4" providerId="ADAL" clId="{0D01160B-E1BF-4A47-BE6A-AD0E88C9F51B}" dt="2019-09-17T23:52:20.128" v="439" actId="478"/>
          <ac:picMkLst>
            <pc:docMk/>
            <pc:sldMk cId="1773166045" sldId="3406"/>
            <ac:picMk id="5" creationId="{AA7E1845-7A0B-4850-8A5D-2127E2B5494E}"/>
          </ac:picMkLst>
        </pc:picChg>
        <pc:picChg chg="del">
          <ac:chgData name="Rodrigo Souza" userId="3f1b70c4-e612-4552-8d48-b67fafb1b6d4" providerId="ADAL" clId="{0D01160B-E1BF-4A47-BE6A-AD0E88C9F51B}" dt="2019-09-17T23:52:21.456" v="440" actId="478"/>
          <ac:picMkLst>
            <pc:docMk/>
            <pc:sldMk cId="1773166045" sldId="3406"/>
            <ac:picMk id="6" creationId="{0D52CE47-EC1D-42EA-B412-48A818236D6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6F739-46FF-4FB5-AF7F-16C8882ADA9D}" type="datetime8">
              <a:rPr lang="en-US" smtClean="0">
                <a:latin typeface="Segoe UI" pitchFamily="34" charset="0"/>
              </a:rPr>
              <a:t>9/26/2019 3:32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2A684A5B-FAB6-4A00-8C57-4D12C178E703}" type="datetime8">
              <a:rPr lang="en-US" smtClean="0"/>
              <a:t>9/26/2019 3:32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Envision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9/26/2019 3:32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59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fall2018mlads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 image of neuronetwork.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23333" y="2674773"/>
            <a:ext cx="7913674" cy="1508453"/>
          </a:xfrm>
          <a:prstGeom prst="rect">
            <a:avLst/>
          </a:prstGeom>
          <a:noFill/>
        </p:spPr>
        <p:txBody>
          <a:bodyPr wrap="square" lIns="134464" tIns="143428" rIns="134464" bIns="143428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Learning,</a:t>
            </a: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AI,</a:t>
            </a:r>
            <a:b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Conference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A1E802C5-F995-4758-BDEF-6665E09AE2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754D0E-2F0C-497A-9A27-BFDBE035D3FE}"/>
              </a:ext>
            </a:extLst>
          </p:cNvPr>
          <p:cNvGrpSpPr/>
          <p:nvPr userDrawn="1"/>
        </p:nvGrpSpPr>
        <p:grpSpPr>
          <a:xfrm>
            <a:off x="7990972" y="2572073"/>
            <a:ext cx="3662864" cy="1713852"/>
            <a:chOff x="8377689" y="3035497"/>
            <a:chExt cx="3662864" cy="171385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354233-98E9-4113-A218-FAF747D633F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035497"/>
              <a:ext cx="0" cy="168046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5B65F6-BFDE-40DE-8686-A77A38A578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875727"/>
              <a:ext cx="914400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701858-4A85-47DC-8EBA-D8E90AA283F2}"/>
                </a:ext>
              </a:extLst>
            </p:cNvPr>
            <p:cNvSpPr txBox="1"/>
            <p:nvPr userDrawn="1"/>
          </p:nvSpPr>
          <p:spPr>
            <a:xfrm>
              <a:off x="8377689" y="3385436"/>
              <a:ext cx="2679260" cy="9602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 anchor="ctr">
              <a:spAutoFit/>
            </a:bodyPr>
            <a:lstStyle/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November 12–14</a:t>
              </a:r>
            </a:p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Redmond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C5BD14-30C1-4C22-9F88-16A0629099D4}"/>
                </a:ext>
              </a:extLst>
            </p:cNvPr>
            <p:cNvSpPr txBox="1"/>
            <p:nvPr userDrawn="1"/>
          </p:nvSpPr>
          <p:spPr>
            <a:xfrm>
              <a:off x="11056950" y="347532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b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5FE256-76B5-4E87-ADD8-E59DA6AFB5D8}"/>
                </a:ext>
              </a:extLst>
            </p:cNvPr>
            <p:cNvSpPr txBox="1"/>
            <p:nvPr userDrawn="1"/>
          </p:nvSpPr>
          <p:spPr>
            <a:xfrm>
              <a:off x="11056950" y="435109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t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10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967122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image of neuronetwork.">
            <a:extLst>
              <a:ext uri="{FF2B5EF4-FFF2-40B4-BE49-F238E27FC236}">
                <a16:creationId xmlns:a16="http://schemas.microsoft.com/office/drawing/2014/main" id="{B3F963A3-2F4D-4783-B405-E83DA04286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694BA-0F99-4A36-8E05-3F73A3A21D42}"/>
              </a:ext>
            </a:extLst>
          </p:cNvPr>
          <p:cNvSpPr txBox="1"/>
          <p:nvPr userDrawn="1"/>
        </p:nvSpPr>
        <p:spPr>
          <a:xfrm>
            <a:off x="584199" y="2044006"/>
            <a:ext cx="9142413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Thank you for attending MLADS and continuing to build our strong community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If you’re interested in accessing a recorded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version of content from the conference,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it can be found here: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http://aka.ms/fall2018mlads</a:t>
            </a:r>
            <a:endParaRPr lang="en-US" sz="3200" b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C51E223-E511-45C6-B90B-21F97617A5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6D9DF8-5D28-4C40-8964-9A3444E35BDF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199" y="3429000"/>
            <a:ext cx="2286000" cy="1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24383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577" r:id="rId2"/>
    <p:sldLayoutId id="2147484240" r:id="rId3"/>
    <p:sldLayoutId id="2147484241" r:id="rId4"/>
    <p:sldLayoutId id="2147484474" r:id="rId5"/>
    <p:sldLayoutId id="2147484245" r:id="rId6"/>
    <p:sldLayoutId id="2147484639" r:id="rId7"/>
    <p:sldLayoutId id="2147484249" r:id="rId8"/>
    <p:sldLayoutId id="2147484582" r:id="rId9"/>
    <p:sldLayoutId id="2147484584" r:id="rId10"/>
    <p:sldLayoutId id="2147484646" r:id="rId11"/>
    <p:sldLayoutId id="2147484256" r:id="rId12"/>
    <p:sldLayoutId id="2147484257" r:id="rId13"/>
    <p:sldLayoutId id="2147484585" r:id="rId14"/>
    <p:sldLayoutId id="2147484653" r:id="rId15"/>
    <p:sldLayoutId id="2147484299" r:id="rId16"/>
    <p:sldLayoutId id="2147484263" r:id="rId1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cognitive-services-container-support" TargetMode="External"/><Relationship Id="rId3" Type="http://schemas.openxmlformats.org/officeDocument/2006/relationships/hyperlink" Target="https://docs.microsoft.com/en-us/azure/machine-learning/service/how-to-tune-hyperparameters" TargetMode="External"/><Relationship Id="rId7" Type="http://schemas.openxmlformats.org/officeDocument/2006/relationships/hyperlink" Target="https://azure.microsoft.com/en-us/services/cognitive-services/" TargetMode="External"/><Relationship Id="rId2" Type="http://schemas.openxmlformats.org/officeDocument/2006/relationships/hyperlink" Target="https://docs.microsoft.com/en-us/azure/machine-learning/service/concept-automated-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zure/ai-toolkit-iot-edge" TargetMode="External"/><Relationship Id="rId5" Type="http://schemas.openxmlformats.org/officeDocument/2006/relationships/hyperlink" Target="https://aka.ms/kma" TargetMode="External"/><Relationship Id="rId4" Type="http://schemas.openxmlformats.org/officeDocument/2006/relationships/hyperlink" Target="https://techcommunity.microsoft.com/t5/AI-Customer-Engineering-Team/bg-p/AICustomerEngineeringTeam" TargetMode="External"/><Relationship Id="rId9" Type="http://schemas.openxmlformats.org/officeDocument/2006/relationships/hyperlink" Target="https://studio.azureml.n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noreply@cloudlabs.ai" TargetMode="External"/><Relationship Id="rId2" Type="http://schemas.openxmlformats.org/officeDocument/2006/relationships/hyperlink" Target="http://bit.ly/30twup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km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rosouz@Microsoft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LearnAI-Airlift-Surve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km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LearnAI-km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learnai@Microsoft.com" TargetMode="External"/><Relationship Id="rId2" Type="http://schemas.openxmlformats.org/officeDocument/2006/relationships/hyperlink" Target="http://aka.ms/LearnAI-Lin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osouz@Microsoft.co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learnai@Microsoft.com" TargetMode="External"/><Relationship Id="rId2" Type="http://schemas.openxmlformats.org/officeDocument/2006/relationships/hyperlink" Target="http://aka.ms/LearnAI-Airlift-Surve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osouz@Microsoft.co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rosouz@micrsosoft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ustomvision.ai/" TargetMode="External"/><Relationship Id="rId2" Type="http://schemas.openxmlformats.org/officeDocument/2006/relationships/hyperlink" Target="https://docs.microsoft.com/en-gb/azure/cognitive-services/custom-vision-service/getting-started-build-a-classifi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i-schoo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422480"/>
            <a:ext cx="9144000" cy="1107996"/>
          </a:xfrm>
        </p:spPr>
        <p:txBody>
          <a:bodyPr/>
          <a:lstStyle/>
          <a:p>
            <a:r>
              <a:rPr lang="en-US" dirty="0"/>
              <a:t>Knowledge Mining with Cognitive Services and Azure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9E80-BCA2-45C9-A268-D9E21A207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3562350" cy="923330"/>
          </a:xfrm>
        </p:spPr>
        <p:txBody>
          <a:bodyPr/>
          <a:lstStyle/>
          <a:p>
            <a:r>
              <a:rPr lang="en-US" dirty="0"/>
              <a:t>Rodrigo Souza </a:t>
            </a:r>
          </a:p>
          <a:p>
            <a:r>
              <a:rPr lang="en-US" dirty="0"/>
              <a:t>SR Applied Data Scientist</a:t>
            </a:r>
          </a:p>
          <a:p>
            <a:r>
              <a:rPr lang="en-US" dirty="0"/>
              <a:t>Cloud &amp; AI</a:t>
            </a:r>
          </a:p>
        </p:txBody>
      </p:sp>
    </p:spTree>
    <p:extLst>
      <p:ext uri="{BB962C8B-B14F-4D97-AF65-F5344CB8AC3E}">
        <p14:creationId xmlns:p14="http://schemas.microsoft.com/office/powerpoint/2010/main" val="31987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Key Links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3B7F62-3934-40F6-80A6-F89FD1571432}"/>
              </a:ext>
            </a:extLst>
          </p:cNvPr>
          <p:cNvSpPr/>
          <p:nvPr/>
        </p:nvSpPr>
        <p:spPr>
          <a:xfrm>
            <a:off x="3999507" y="1678733"/>
            <a:ext cx="4554772" cy="4709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AutomatedML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Hyperdrive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Azure Machine Learning Documentation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ACE Team Blog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KMA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AI on IoT Edge Devices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Azure Cognitive Services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8"/>
              </a:rPr>
              <a:t>Azure Cognitive Services in Containers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9"/>
              </a:rPr>
              <a:t>Azure Machine Learning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2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Spektra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1" y="2165350"/>
            <a:ext cx="8877300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DSVM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28585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Spektra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1" y="2165349"/>
            <a:ext cx="10751368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http://bit.ly/30twupy</a:t>
            </a:r>
            <a:r>
              <a:rPr lang="en-US" sz="3200" dirty="0"/>
              <a:t>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Activation Code =  ACTIVATE4208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Confirmation email from </a:t>
            </a:r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noreply@cloudlabs.ai</a:t>
            </a:r>
            <a:r>
              <a:rPr lang="en-US" sz="3200" dirty="0"/>
              <a:t> </a:t>
            </a:r>
          </a:p>
          <a:p>
            <a:pPr lvl="0"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129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Spektra Environment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D50097-FD77-474F-A58B-7209992E1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9" y="2053355"/>
            <a:ext cx="5739759" cy="4293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B9453-B897-429B-A981-9F4D67C11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52" y="2053355"/>
            <a:ext cx="4574494" cy="43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133554"/>
            <a:ext cx="9144000" cy="332398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Let’s go!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aka.ms/</a:t>
            </a:r>
            <a:r>
              <a:rPr lang="en-US" dirty="0" err="1">
                <a:hlinkClick r:id="rId2"/>
              </a:rPr>
              <a:t>kmb</a:t>
            </a:r>
            <a:r>
              <a:rPr lang="en-US" dirty="0">
                <a:hlinkClick r:id="rId2"/>
              </a:rPr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6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07" y="1415669"/>
            <a:ext cx="9144000" cy="2769989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Rodrigo Souza</a:t>
            </a:r>
            <a:br>
              <a:rPr lang="en-US" dirty="0"/>
            </a:br>
            <a:r>
              <a:rPr lang="en-US" dirty="0">
                <a:hlinkClick r:id="rId2"/>
              </a:rPr>
              <a:t>rosouz@Microsoft.com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34444"/>
            <a:ext cx="9144000" cy="1231106"/>
          </a:xfrm>
        </p:spPr>
        <p:txBody>
          <a:bodyPr/>
          <a:lstStyle/>
          <a:p>
            <a:r>
              <a:rPr lang="en-US" sz="80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1897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D6B1C-D7C3-4588-B5CB-FD50A28D7D88}"/>
              </a:ext>
            </a:extLst>
          </p:cNvPr>
          <p:cNvSpPr txBox="1"/>
          <p:nvPr/>
        </p:nvSpPr>
        <p:spPr>
          <a:xfrm>
            <a:off x="2694097" y="193682"/>
            <a:ext cx="3763274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Tomorrow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59BE4-56F9-43C5-9F1F-8A052465011A}"/>
              </a:ext>
            </a:extLst>
          </p:cNvPr>
          <p:cNvSpPr txBox="1"/>
          <p:nvPr/>
        </p:nvSpPr>
        <p:spPr>
          <a:xfrm>
            <a:off x="789415" y="1691640"/>
            <a:ext cx="10375409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Sign the presence sheet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Photo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Demos (including the </a:t>
            </a:r>
            <a:r>
              <a:rPr lang="en-US" sz="4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training bot)</a:t>
            </a:r>
            <a:endParaRPr lang="en-US" sz="4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Survey</a:t>
            </a:r>
          </a:p>
          <a:p>
            <a:r>
              <a:rPr lang="en-US" sz="4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2"/>
              </a:rPr>
              <a:t>http://aka.ms/LearnAI-Airlift-Survey</a:t>
            </a:r>
            <a:r>
              <a:rPr lang="en-US" sz="4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endParaRPr lang="en-US" sz="4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425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D6B1C-D7C3-4588-B5CB-FD50A28D7D88}"/>
              </a:ext>
            </a:extLst>
          </p:cNvPr>
          <p:cNvSpPr txBox="1"/>
          <p:nvPr/>
        </p:nvSpPr>
        <p:spPr>
          <a:xfrm>
            <a:off x="939973" y="1324708"/>
            <a:ext cx="6232027" cy="3385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Demos</a:t>
            </a:r>
          </a:p>
          <a:p>
            <a:pPr algn="l"/>
            <a:endParaRPr lang="en-US" sz="6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Forms Understanding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AI Sandbox</a:t>
            </a: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711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Breaking News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C60FD8-D69D-40F6-B7A5-CD21FB11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51" y="2045017"/>
            <a:ext cx="8087851" cy="441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0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69" y="1158930"/>
            <a:ext cx="9144000" cy="2769989"/>
          </a:xfrm>
        </p:spPr>
        <p:txBody>
          <a:bodyPr/>
          <a:lstStyle/>
          <a:p>
            <a:r>
              <a:rPr lang="en-US" dirty="0"/>
              <a:t>This Training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aka.ms/kmb</a:t>
            </a:r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78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D6B1C-D7C3-4588-B5CB-FD50A28D7D88}"/>
              </a:ext>
            </a:extLst>
          </p:cNvPr>
          <p:cNvSpPr txBox="1"/>
          <p:nvPr/>
        </p:nvSpPr>
        <p:spPr>
          <a:xfrm>
            <a:off x="939973" y="1324708"/>
            <a:ext cx="7499232" cy="4524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Lunch: 12 – 1 PM</a:t>
            </a:r>
          </a:p>
          <a:p>
            <a:pPr algn="l"/>
            <a:endParaRPr lang="en-US" sz="6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6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KMB: 1 PM – 6 PM</a:t>
            </a:r>
            <a:endParaRPr lang="en-US" sz="4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4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2"/>
              </a:rPr>
              <a:t>http://aka.ms/LearnAI-kmb</a:t>
            </a:r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718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D6B1C-D7C3-4588-B5CB-FD50A28D7D88}"/>
              </a:ext>
            </a:extLst>
          </p:cNvPr>
          <p:cNvSpPr txBox="1"/>
          <p:nvPr/>
        </p:nvSpPr>
        <p:spPr>
          <a:xfrm>
            <a:off x="883825" y="923655"/>
            <a:ext cx="9844490" cy="5447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Links</a:t>
            </a:r>
          </a:p>
          <a:p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2"/>
              </a:rPr>
              <a:t>http://aka.ms/LearnAI-Links</a:t>
            </a:r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</a:t>
            </a:r>
          </a:p>
          <a:p>
            <a:endParaRPr lang="en-US" sz="4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Suggestions, Feedback, Redeliveries</a:t>
            </a:r>
          </a:p>
          <a:p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learnai@microsoft.com</a:t>
            </a:r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rosouz@microsoft.com</a:t>
            </a:r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endParaRPr lang="en-US" sz="4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3460E2DD-10C6-4755-ADC5-DA091E9F7DC2}"/>
              </a:ext>
            </a:extLst>
          </p:cNvPr>
          <p:cNvSpPr/>
          <p:nvPr/>
        </p:nvSpPr>
        <p:spPr bwMode="auto">
          <a:xfrm>
            <a:off x="8165431" y="3429000"/>
            <a:ext cx="4106779" cy="4612105"/>
          </a:xfrm>
          <a:prstGeom prst="irregularSeal1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1587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D6B1C-D7C3-4588-B5CB-FD50A28D7D88}"/>
              </a:ext>
            </a:extLst>
          </p:cNvPr>
          <p:cNvSpPr txBox="1"/>
          <p:nvPr/>
        </p:nvSpPr>
        <p:spPr>
          <a:xfrm>
            <a:off x="883825" y="923655"/>
            <a:ext cx="9844490" cy="5447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Survey!!</a:t>
            </a:r>
          </a:p>
          <a:p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2"/>
              </a:rPr>
              <a:t>http://aka.ms/LearnAI-Airlift-Survey</a:t>
            </a:r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endParaRPr lang="en-US" sz="4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Suggestions, Feedback, Redeliveries</a:t>
            </a:r>
          </a:p>
          <a:p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learnai@microsoft.com</a:t>
            </a:r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rosouz@microsoft.com</a:t>
            </a:r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endParaRPr lang="en-US" sz="4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3460E2DD-10C6-4755-ADC5-DA091E9F7DC2}"/>
              </a:ext>
            </a:extLst>
          </p:cNvPr>
          <p:cNvSpPr/>
          <p:nvPr/>
        </p:nvSpPr>
        <p:spPr bwMode="auto">
          <a:xfrm>
            <a:off x="8165431" y="3429000"/>
            <a:ext cx="4106779" cy="4612105"/>
          </a:xfrm>
          <a:prstGeom prst="irregularSeal1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86963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Rodrigo Souza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3010D-BBAA-4CA8-B41E-BC55B6B2A0CA}"/>
              </a:ext>
            </a:extLst>
          </p:cNvPr>
          <p:cNvSpPr/>
          <p:nvPr/>
        </p:nvSpPr>
        <p:spPr>
          <a:xfrm>
            <a:off x="368300" y="219308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hlinkClick r:id="rId2"/>
              </a:rPr>
              <a:t>rosouz@micrsosoft.com</a:t>
            </a: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7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Custom Vision URLs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3010D-BBAA-4CA8-B41E-BC55B6B2A0CA}"/>
              </a:ext>
            </a:extLst>
          </p:cNvPr>
          <p:cNvSpPr/>
          <p:nvPr/>
        </p:nvSpPr>
        <p:spPr>
          <a:xfrm>
            <a:off x="368300" y="219308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hlinkClick r:id="rId2"/>
              </a:rPr>
              <a:t>https://docs.microsoft.com/en-gb/azure/cognitive-services/custom-vision-service/getting-started-build-a-classifier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hlinkClick r:id="rId3"/>
              </a:rPr>
              <a:t>http://customvision.ai</a:t>
            </a:r>
            <a:r>
              <a:rPr lang="en-US" sz="2000" b="1" dirty="0"/>
              <a:t> 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44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12" y="1107787"/>
            <a:ext cx="9144000" cy="553998"/>
          </a:xfrm>
        </p:spPr>
        <p:txBody>
          <a:bodyPr/>
          <a:lstStyle/>
          <a:p>
            <a:r>
              <a:rPr lang="en-US" dirty="0"/>
              <a:t>What and How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D2E8F-586A-4031-A616-5F1C75B71D55}"/>
              </a:ext>
            </a:extLst>
          </p:cNvPr>
          <p:cNvSpPr txBox="1"/>
          <p:nvPr/>
        </p:nvSpPr>
        <p:spPr>
          <a:xfrm>
            <a:off x="501650" y="2026116"/>
            <a:ext cx="3845605" cy="3447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will you learn?</a:t>
            </a:r>
          </a:p>
          <a:p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Moderator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754C3-F854-4677-B5F3-524C47D7A1CB}"/>
              </a:ext>
            </a:extLst>
          </p:cNvPr>
          <p:cNvSpPr txBox="1"/>
          <p:nvPr/>
        </p:nvSpPr>
        <p:spPr>
          <a:xfrm>
            <a:off x="6283063" y="2026116"/>
            <a:ext cx="3510961" cy="29546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How will you learn?</a:t>
            </a:r>
          </a:p>
          <a:p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Hands-On-Lab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Start here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Finish later</a:t>
            </a:r>
          </a:p>
        </p:txBody>
      </p:sp>
    </p:spTree>
    <p:extLst>
      <p:ext uri="{BB962C8B-B14F-4D97-AF65-F5344CB8AC3E}">
        <p14:creationId xmlns:p14="http://schemas.microsoft.com/office/powerpoint/2010/main" val="3179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6F34A-8F69-4295-8961-D67BB770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79" y="2112462"/>
            <a:ext cx="6676249" cy="45268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8119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Breaking News!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E86A4C-1EBD-4D3C-9964-BE377AF6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2" y="1981330"/>
            <a:ext cx="6076950" cy="3667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E1845-7A0B-4850-8A5D-2127E2B5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817" y="1981330"/>
            <a:ext cx="53340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52CE47-EC1D-42EA-B412-48A818236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542" y="4563655"/>
            <a:ext cx="52482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1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Breaking News!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67CDF-DF86-4B4D-B573-AA4D0D07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3" y="2280620"/>
            <a:ext cx="73818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Breaking News!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39ABF-5DC7-44F5-88C7-5B32FB07D0ED}"/>
              </a:ext>
            </a:extLst>
          </p:cNvPr>
          <p:cNvSpPr/>
          <p:nvPr/>
        </p:nvSpPr>
        <p:spPr>
          <a:xfrm>
            <a:off x="336457" y="3027331"/>
            <a:ext cx="3077863" cy="1178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Announcing the Public Preview of the new Azure Machine Learning Web Experience</a:t>
            </a:r>
          </a:p>
        </p:txBody>
      </p:sp>
      <p:pic>
        <p:nvPicPr>
          <p:cNvPr id="1026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398FA45-2FCF-4AFC-8F05-3DF1F31BB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24" y="1744910"/>
            <a:ext cx="7882205" cy="484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09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3" y="1124735"/>
            <a:ext cx="9144000" cy="553998"/>
          </a:xfrm>
        </p:spPr>
        <p:txBody>
          <a:bodyPr/>
          <a:lstStyle/>
          <a:p>
            <a:r>
              <a:rPr lang="en-US" dirty="0"/>
              <a:t>Breaking News!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39ABF-5DC7-44F5-88C7-5B32FB07D0ED}"/>
              </a:ext>
            </a:extLst>
          </p:cNvPr>
          <p:cNvSpPr/>
          <p:nvPr/>
        </p:nvSpPr>
        <p:spPr>
          <a:xfrm>
            <a:off x="336457" y="2483653"/>
            <a:ext cx="30778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Announcing Azure Private Link</a:t>
            </a:r>
          </a:p>
          <a:p>
            <a:endParaRPr lang="en-US" sz="1600" dirty="0"/>
          </a:p>
          <a:p>
            <a:r>
              <a:rPr lang="en-US" sz="1600" dirty="0"/>
              <a:t>Azure Private Link is a secure and scalable way for Azure customers to consume Azure Services like Azure Storage or SQL, Microsoft Partner Services or their own services privately from their Azure Virtual Network (</a:t>
            </a:r>
            <a:r>
              <a:rPr lang="en-US" sz="1600" dirty="0" err="1"/>
              <a:t>VNet</a:t>
            </a:r>
            <a:r>
              <a:rPr lang="en-US" sz="1600" dirty="0"/>
              <a:t>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505174-FC7A-47E6-BBD9-1593B49A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20" y="2307712"/>
            <a:ext cx="8348814" cy="34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4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C8E947-D2A9-4854-BCF7-010DB1DD7719}"/>
              </a:ext>
            </a:extLst>
          </p:cNvPr>
          <p:cNvSpPr/>
          <p:nvPr/>
        </p:nvSpPr>
        <p:spPr>
          <a:xfrm>
            <a:off x="4305053" y="5943290"/>
            <a:ext cx="254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http://aka.ms/ai-school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16180-B87B-46C6-B60B-67BBCA254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7" y="339318"/>
            <a:ext cx="10005475" cy="53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91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9-51008_Machine_Learning_AI_&amp;_Data_Science_Conference_Fall_2018_Template">
  <a:themeElements>
    <a:clrScheme name="Custom 2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A80000"/>
      </a:accent1>
      <a:accent2>
        <a:srgbClr val="505050"/>
      </a:accent2>
      <a:accent3>
        <a:srgbClr val="737373"/>
      </a:accent3>
      <a:accent4>
        <a:srgbClr val="002050"/>
      </a:accent4>
      <a:accent5>
        <a:srgbClr val="D83B01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LADS Fall 2018 - Rodrigo.potx" id="{116D45DC-F987-4DC6-9436-62E5892AC76C}" vid="{51BA6F60-F6CE-47D2-ABDB-C342213105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6, Souza </Template>
  <TotalTime>7228</TotalTime>
  <Words>355</Words>
  <Application>Microsoft Office PowerPoint</Application>
  <PresentationFormat>Widescreen</PresentationFormat>
  <Paragraphs>102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9-51008_Machine_Learning_AI_&amp;_Data_Science_Conference_Fall_2018_Template</vt:lpstr>
      <vt:lpstr>Knowledge Mining with Cognitive Services and Azure Search</vt:lpstr>
      <vt:lpstr>This Training  aka.ms/kmb     </vt:lpstr>
      <vt:lpstr>What and How</vt:lpstr>
      <vt:lpstr>Architecture</vt:lpstr>
      <vt:lpstr>Breaking News!</vt:lpstr>
      <vt:lpstr>Breaking News!</vt:lpstr>
      <vt:lpstr>Breaking News!</vt:lpstr>
      <vt:lpstr>Breaking News!</vt:lpstr>
      <vt:lpstr>PowerPoint Presentation</vt:lpstr>
      <vt:lpstr>Key Links</vt:lpstr>
      <vt:lpstr>Spektra Environment</vt:lpstr>
      <vt:lpstr>Spektra Environment</vt:lpstr>
      <vt:lpstr>Spektra Environment</vt:lpstr>
      <vt:lpstr> Let’s go!  aka.ms/kmb    </vt:lpstr>
      <vt:lpstr>Thank you!  Rodrigo Souza rosouz@Microsoft.com  </vt:lpstr>
      <vt:lpstr>Backup Slides</vt:lpstr>
      <vt:lpstr>PowerPoint Presentation</vt:lpstr>
      <vt:lpstr>PowerPoint Presentation</vt:lpstr>
      <vt:lpstr>Breaking News</vt:lpstr>
      <vt:lpstr>PowerPoint Presentation</vt:lpstr>
      <vt:lpstr>PowerPoint Presentation</vt:lpstr>
      <vt:lpstr>PowerPoint Presentation</vt:lpstr>
      <vt:lpstr>Rodrigo Souza</vt:lpstr>
      <vt:lpstr>Custom Vision URLs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Machine Learning, AI &amp; Data Science Conference</dc:subject>
  <dc:creator>Rodrigo Souza</dc:creator>
  <cp:keywords>Machine Learning, AI, Data Science - Fall 2018</cp:keywords>
  <dc:description/>
  <cp:lastModifiedBy>Rodrigo Souza</cp:lastModifiedBy>
  <cp:revision>94</cp:revision>
  <dcterms:created xsi:type="dcterms:W3CDTF">2018-10-17T20:23:30Z</dcterms:created>
  <dcterms:modified xsi:type="dcterms:W3CDTF">2019-09-27T14:34:03Z</dcterms:modified>
  <cp:category>Machine Learning, AI &amp; Data Science Conference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