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88" r:id="rId9"/>
    <p:sldId id="289" r:id="rId10"/>
    <p:sldId id="265" r:id="rId11"/>
    <p:sldId id="266" r:id="rId12"/>
    <p:sldId id="268" r:id="rId13"/>
    <p:sldId id="285" r:id="rId14"/>
    <p:sldId id="272" r:id="rId15"/>
    <p:sldId id="286" r:id="rId16"/>
    <p:sldId id="287" r:id="rId17"/>
    <p:sldId id="276" r:id="rId18"/>
    <p:sldId id="259" r:id="rId19"/>
    <p:sldId id="273" r:id="rId20"/>
    <p:sldId id="269" r:id="rId21"/>
    <p:sldId id="274" r:id="rId22"/>
    <p:sldId id="271" r:id="rId23"/>
    <p:sldId id="275" r:id="rId24"/>
    <p:sldId id="277" r:id="rId25"/>
    <p:sldId id="279" r:id="rId26"/>
    <p:sldId id="280" r:id="rId27"/>
    <p:sldId id="281" r:id="rId28"/>
    <p:sldId id="284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3"/>
            <p14:sldId id="267"/>
          </p14:sldIdLst>
        </p14:section>
        <p14:section name="Grund Container - List" id="{13E7EF3C-82F9-42C5-8A9E-B7327CF78852}">
          <p14:sldIdLst>
            <p14:sldId id="264"/>
            <p14:sldId id="288"/>
            <p14:sldId id="289"/>
            <p14:sldId id="265"/>
            <p14:sldId id="266"/>
            <p14:sldId id="268"/>
          </p14:sldIdLst>
        </p14:section>
        <p14:section name="Grund Container - Dictionary" id="{025026BE-438A-40DD-BA0F-6C52D7D4D15A}">
          <p14:sldIdLst>
            <p14:sldId id="285"/>
            <p14:sldId id="272"/>
            <p14:sldId id="286"/>
            <p14:sldId id="287"/>
            <p14:sldId id="276"/>
          </p14:sldIdLst>
        </p14:section>
        <p14:section name="Grund Container - Stack" id="{AB138D7D-5257-4AC1-97C4-F3216E9261FC}">
          <p14:sldIdLst>
            <p14:sldId id="259"/>
            <p14:sldId id="273"/>
          </p14:sldIdLst>
        </p14:section>
        <p14:section name="Grund Container - Queue" id="{B6CE74E8-2263-4326-9D7D-E54E0F682509}">
          <p14:sldIdLst>
            <p14:sldId id="269"/>
            <p14:sldId id="274"/>
          </p14:sldIdLst>
        </p14:section>
        <p14:section name="Grund Container - LinkedList" id="{C90840DB-5EAB-44C6-95B9-84027DDFB03F}">
          <p14:sldIdLst>
            <p14:sldId id="271"/>
            <p14:sldId id="275"/>
          </p14:sldIdLst>
        </p14:section>
        <p14:section name="Generelle Container - String" id="{ACCC2BC6-8B65-42FD-B73F-CA1A47F6D588}">
          <p14:sldIdLst>
            <p14:sldId id="277"/>
            <p14:sldId id="279"/>
            <p14:sldId id="280"/>
            <p14:sldId id="281"/>
          </p14:sldIdLst>
        </p14:section>
        <p14:section name="Kompilierung" id="{162A76D2-B43A-416B-8B74-09F13CFF9195}">
          <p14:sldIdLst>
            <p14:sldId id="284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Momberg [11141259]</a:t>
            </a:r>
          </a:p>
          <a:p>
            <a:r>
              <a:rPr lang="de-DE" dirty="0"/>
              <a:t>Dennis Goßler 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0E6FD-8193-4AAF-9992-5309DF24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6" y="2170586"/>
            <a:ext cx="6482734" cy="2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Erklärung: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Oftmals müssen Daten Schnell abrufbar sein. Hierfür haben wir ein Dictionary implementiert welches Daten in Form eines ‚Key‘ und einer zugehörigen Wert (Value) in einer Baumstruktur speichert.</a:t>
            </a:r>
          </a:p>
          <a:p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5448A5-105F-4C22-85A0-7C50C1D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6" y="3164181"/>
            <a:ext cx="4969507" cy="2746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B11AF8-E90B-4B4A-BE80-FE1C398D379A}"/>
              </a:ext>
            </a:extLst>
          </p:cNvPr>
          <p:cNvSpPr txBox="1"/>
          <p:nvPr/>
        </p:nvSpPr>
        <p:spPr>
          <a:xfrm>
            <a:off x="1587501" y="5976007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Diese Abbildung zeigt wie die Daten im Dictionary verwaltet werden. </a:t>
            </a:r>
          </a:p>
        </p:txBody>
      </p:sp>
    </p:spTree>
    <p:extLst>
      <p:ext uri="{BB962C8B-B14F-4D97-AF65-F5344CB8AC3E}">
        <p14:creationId xmlns:p14="http://schemas.microsoft.com/office/powerpoint/2010/main" val="18211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Das Dictionary wurde als ein Binärer Suchbaum implementiert. Dieser besitzt pro Eintrag einen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‚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Key‘ und eine ‚Value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. Beim Einfügen wird von der Wurzel ab entschieden, ob der jeweilige ‚Key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 größer oder kleiner ist. Wird eine passende Stelle gefunden wird der Datensatz dort gespeichert. </a:t>
            </a:r>
          </a:p>
          <a:p>
            <a:endParaRPr lang="de-DE" dirty="0">
              <a:solidFill>
                <a:srgbClr val="000000"/>
              </a:solidFill>
              <a:latin typeface="+mj-lt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 Duplikate sind nicht zulässig. 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</p:spTree>
    <p:extLst>
      <p:ext uri="{BB962C8B-B14F-4D97-AF65-F5344CB8AC3E}">
        <p14:creationId xmlns:p14="http://schemas.microsoft.com/office/powerpoint/2010/main" val="18019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2D8E22-F62E-4F78-B108-2535346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3" y="2235902"/>
            <a:ext cx="8297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229866"/>
            <a:ext cx="12290425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t0 = 10, t1 = 15, t2 = 2, t3 = 4, t4 = 16;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&amp;t0,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"Root"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"Rechts"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"Links"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"Blatt"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2/2]: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191766"/>
            <a:ext cx="1229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DictionaryDestroy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802256"/>
            <a:ext cx="383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Memory Safe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3" y="1793291"/>
            <a:ext cx="6155851" cy="4065474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4447"/>
              </p:ext>
            </p:extLst>
          </p:nvPr>
        </p:nvGraphicFramePr>
        <p:xfrm>
          <a:off x="4668333" y="2467626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int sizeOfSingleElement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StackClear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StackPull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B027A4-8BDB-4515-B3E5-91B6A22A1E00}"/>
              </a:ext>
            </a:extLst>
          </p:cNvPr>
          <p:cNvSpPr txBox="1"/>
          <p:nvPr/>
        </p:nvSpPr>
        <p:spPr>
          <a:xfrm>
            <a:off x="1253411" y="2161080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14F180-BEAD-4EF5-9E52-0A793EAC896B}"/>
              </a:ext>
            </a:extLst>
          </p:cNvPr>
          <p:cNvSpPr txBox="1"/>
          <p:nvPr/>
        </p:nvSpPr>
        <p:spPr>
          <a:xfrm>
            <a:off x="1253411" y="4918312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069215-89D3-4945-A74E-2B00B8E15F6C}"/>
              </a:ext>
            </a:extLst>
          </p:cNvPr>
          <p:cNvSpPr txBox="1"/>
          <p:nvPr/>
        </p:nvSpPr>
        <p:spPr>
          <a:xfrm>
            <a:off x="674914" y="1189461"/>
            <a:ext cx="5256245" cy="53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800" b="1" dirty="0"/>
              <a:t>Kompilierung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9" y="2895317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9" y="1782894"/>
            <a:ext cx="424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FIFO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Toter Speicher Block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1" y="1672016"/>
            <a:ext cx="6426931" cy="4247684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87607"/>
              </p:ext>
            </p:extLst>
          </p:nvPr>
        </p:nvGraphicFramePr>
        <p:xfrm>
          <a:off x="5284337" y="3439958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sizeOfSingleElement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377" y="2093306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" y="1813219"/>
            <a:ext cx="6020640" cy="40582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" y="1880112"/>
            <a:ext cx="4610762" cy="4028748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6990"/>
              </p:ext>
            </p:extLst>
          </p:nvPr>
        </p:nvGraphicFramePr>
        <p:xfrm>
          <a:off x="4992128" y="1271256"/>
          <a:ext cx="6933532" cy="460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Nutzen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sizeOfElement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Löschen aller Daten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LinkedListInsert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zum Container hinzu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LinkedListAddToEnd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am Ende  des Containers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LinkedListRemoveAtIndex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unsigned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index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void* 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Entnimmt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LinkedListGetNode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unsigned int index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Knoten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LinkedListGetLastElement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Liest letzten Knoten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9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Ziel hinter diesem Container war es zu zeigen wie leicht es ist unsere Container zu erweitern und oder zu verändern.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unser ‚String Container‘ auf unser Liste aufbaut, sieht dieser Container der List sehr ähnlich. Es wurden zusätzliche Funktionalitäten hinzugefügt, wie zum Beispiel, dass dem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Conatiner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ein weiterer String angehangen werden kann (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Concat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Funktion).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String:</a:t>
            </a:r>
          </a:p>
        </p:txBody>
      </p:sp>
    </p:spTree>
    <p:extLst>
      <p:ext uri="{BB962C8B-B14F-4D97-AF65-F5344CB8AC3E}">
        <p14:creationId xmlns:p14="http://schemas.microsoft.com/office/powerpoint/2010/main" val="269779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[Alle Funktionen]: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FE0BE2-DBAD-43B4-8C9D-86A52F8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11" y="2059728"/>
            <a:ext cx="7947609" cy="3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1/2]: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61345" y="2309582"/>
            <a:ext cx="6100618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 String"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85190" y="2222496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'!'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StringGetFullString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Kompilierung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783771" y="19453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Windows: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Öffne das Projekt in Visual Studio und klicke das Test-Projekt und wähle es als Start-Projekt aus. Ohne diese Einstellung wird möglicherweise versuch eine .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lib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Datei zu öffnen, dort wird dann ein Fehler angezeigt.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Linux: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Navigiere zu der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. Dort befindet sich auch ein Skript das zum kompilieren genutzt werden kann. Es erstellt einen bin Order für Temporäre Daten, danach kompiliert es und startet das fertige Programm danach.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Vergiss nicht die Skript-Datei ausführbar zu machen mit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chmod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+x FileName.sh. 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Dann zum Öffnen ./Filename.sh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938379-4D21-4DC3-9DFE-4CE90527D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Implementierung der Liste zielt darauf ab, Elemente schnell und einfach einer Liste hinzuzufügen.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Nach der Initialisierung der Liste gibt es die Möglichkeit, mit der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ListItemAdd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“ Funktion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, Elemente der List hinzuzufügen oder mit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ListItemRemove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“ Elemente zu löschen. Die Liste wird automatisch, wenn nötig, vergrößert.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Alle möglichen Funktionen finden Sie auf den folgenden Seiten. (siehe 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  <a:hlinkClick r:id="rId2" action="ppaction://hlinksldjump"/>
              </a:rPr>
              <a:t>List [Alle Funktionen]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Größenverwaltung: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Wir ein weiteres Element einer vollen Liste</a:t>
            </a:r>
            <a:r>
              <a:rPr lang="de-DE" sz="16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hinzugefügt, wird diese automatisch vergrößert und alle neuen freien Positionen werden mit 0x00 vollgeschrieben.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/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𝐺𝑟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=1.5∗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öß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E0E7220F-EA15-48B0-B65C-F7D03C8374E7}"/>
              </a:ext>
            </a:extLst>
          </p:cNvPr>
          <p:cNvSpPr txBox="1"/>
          <p:nvPr/>
        </p:nvSpPr>
        <p:spPr>
          <a:xfrm>
            <a:off x="1085461" y="6421667"/>
            <a:ext cx="784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1: Wenn alle Speicherpositionen ungleich 0x000 sind.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48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36B5BB8-033D-440E-AC9E-E208650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8" y="2636964"/>
            <a:ext cx="4877481" cy="18957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FB9C9A7-C04C-436A-82EC-08E6EA453C8E}"/>
              </a:ext>
            </a:extLst>
          </p:cNvPr>
          <p:cNvSpPr txBox="1"/>
          <p:nvPr/>
        </p:nvSpPr>
        <p:spPr>
          <a:xfrm>
            <a:off x="1085461" y="2075948"/>
            <a:ext cx="10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Diese Abbildung soll verdeutlichen wie sich die Daten in der List, bei anwenden von Funktionen, verhalten.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1658</Words>
  <Application>Microsoft Office PowerPoint</Application>
  <PresentationFormat>Breitbild</PresentationFormat>
  <Paragraphs>386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Consolas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Dennis Goßler</cp:lastModifiedBy>
  <cp:revision>7</cp:revision>
  <dcterms:created xsi:type="dcterms:W3CDTF">2021-09-21T18:52:12Z</dcterms:created>
  <dcterms:modified xsi:type="dcterms:W3CDTF">2021-09-21T21:38:52Z</dcterms:modified>
</cp:coreProperties>
</file>