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1" r:id="rId3"/>
    <p:sldId id="270" r:id="rId4"/>
    <p:sldId id="259" r:id="rId5"/>
    <p:sldId id="269" r:id="rId6"/>
    <p:sldId id="260" r:id="rId7"/>
    <p:sldId id="268" r:id="rId8"/>
    <p:sldId id="257" r:id="rId9"/>
    <p:sldId id="263" r:id="rId10"/>
    <p:sldId id="258" r:id="rId11"/>
    <p:sldId id="264" r:id="rId12"/>
    <p:sldId id="261" r:id="rId13"/>
    <p:sldId id="265" r:id="rId14"/>
    <p:sldId id="262" r:id="rId15"/>
    <p:sldId id="267" r:id="rId16"/>
    <p:sldId id="266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D6F16E-AE7B-4923-A115-49F8FCE331F1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7942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F16E-AE7B-4923-A115-49F8FCE331F1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0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F16E-AE7B-4923-A115-49F8FCE331F1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99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F16E-AE7B-4923-A115-49F8FCE331F1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24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6F16E-AE7B-4923-A115-49F8FCE331F1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50405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F16E-AE7B-4923-A115-49F8FCE331F1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16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F16E-AE7B-4923-A115-49F8FCE331F1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9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F16E-AE7B-4923-A115-49F8FCE331F1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68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F16E-AE7B-4923-A115-49F8FCE331F1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5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6F16E-AE7B-4923-A115-49F8FCE331F1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85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6F16E-AE7B-4923-A115-49F8FCE331F1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770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8D6F16E-AE7B-4923-A115-49F8FCE331F1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3D5AAF3-CA69-4D36-A5C1-676BF1B9885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41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2307771" y="2440578"/>
            <a:ext cx="721940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4400" b="0" i="0" u="none" strike="noStrike" cap="none" normalizeH="0" baseline="0" dirty="0" smtClean="0">
                <a:ln>
                  <a:noFill/>
                </a:ln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Dynamische Container C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71109" y="4319451"/>
            <a:ext cx="6696890" cy="929640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1F386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DOKUMENTATION</a:t>
            </a:r>
            <a:endParaRPr kumimoji="0" lang="de-DE" altLang="de-D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LUKAS MOMBERG 	[11141259]</a:t>
            </a:r>
            <a:endParaRPr kumimoji="0" lang="de-DE" altLang="de-D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DENNIS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GOßLER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[11140150]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01561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Queue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15" y="2942271"/>
            <a:ext cx="8383985" cy="318856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371600" y="1456371"/>
            <a:ext cx="3727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FIFO – First in Last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Unflexible Größe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Toter Speicher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805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13" y="1428750"/>
            <a:ext cx="6587573" cy="5188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el 3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Queue - Codebeispiel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13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3034"/>
          </a:xfrm>
        </p:spPr>
        <p:txBody>
          <a:bodyPr/>
          <a:lstStyle/>
          <a:p>
            <a:r>
              <a:rPr lang="de-DE" dirty="0" err="1" smtClean="0"/>
              <a:t>LinkedList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59081"/>
            <a:ext cx="6135189" cy="416345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871" y="2834339"/>
            <a:ext cx="4184416" cy="341294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feld 4"/>
          <p:cNvSpPr txBox="1"/>
          <p:nvPr/>
        </p:nvSpPr>
        <p:spPr>
          <a:xfrm>
            <a:off x="1371600" y="1603455"/>
            <a:ext cx="868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Flexibler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Langsam (Keine Datenlokalität)</a:t>
            </a:r>
          </a:p>
        </p:txBody>
      </p:sp>
    </p:spTree>
    <p:extLst>
      <p:ext uri="{BB962C8B-B14F-4D97-AF65-F5344CB8AC3E}">
        <p14:creationId xmlns:p14="http://schemas.microsoft.com/office/powerpoint/2010/main" val="20774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07" y="1428750"/>
            <a:ext cx="5096586" cy="5029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el 3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LinkedList</a:t>
            </a:r>
            <a:r>
              <a:rPr lang="de-DE" dirty="0" smtClean="0"/>
              <a:t> - Codebeispiel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2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String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6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String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06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Vielen Dank für ihre Aufmerksamkeit</a:t>
            </a:r>
            <a:endParaRPr lang="de-DE" sz="44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Noch 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3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Container in 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Erstellung von einfachen Listen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Java	:	</a:t>
            </a:r>
            <a:r>
              <a:rPr lang="de-DE" dirty="0" err="1" smtClean="0"/>
              <a:t>ArrayList</a:t>
            </a:r>
            <a:r>
              <a:rPr lang="de-DE" dirty="0" smtClean="0"/>
              <a:t>&lt;</a:t>
            </a:r>
            <a:r>
              <a:rPr lang="de-DE" dirty="0" err="1" smtClean="0"/>
              <a:t>int</a:t>
            </a:r>
            <a:r>
              <a:rPr lang="de-DE" dirty="0" smtClean="0"/>
              <a:t>&gt;</a:t>
            </a:r>
          </a:p>
          <a:p>
            <a:pPr marL="0" indent="0">
              <a:buNone/>
            </a:pPr>
            <a:r>
              <a:rPr lang="de-DE" dirty="0" smtClean="0"/>
              <a:t>C# 	:	List&lt;</a:t>
            </a:r>
            <a:r>
              <a:rPr lang="de-DE" dirty="0" err="1" smtClean="0"/>
              <a:t>int</a:t>
            </a:r>
            <a:r>
              <a:rPr lang="de-DE" dirty="0" smtClean="0"/>
              <a:t>&gt;</a:t>
            </a:r>
          </a:p>
          <a:p>
            <a:pPr marL="0" indent="0">
              <a:buNone/>
            </a:pPr>
            <a:r>
              <a:rPr lang="de-DE" dirty="0" err="1" smtClean="0"/>
              <a:t>Kotlin</a:t>
            </a:r>
            <a:r>
              <a:rPr lang="de-DE" dirty="0" smtClean="0"/>
              <a:t>	:	</a:t>
            </a:r>
          </a:p>
          <a:p>
            <a:pPr marL="0" indent="0">
              <a:buNone/>
            </a:pPr>
            <a:r>
              <a:rPr lang="de-DE" dirty="0" smtClean="0"/>
              <a:t>C++	:	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vector</a:t>
            </a:r>
            <a:r>
              <a:rPr lang="de-DE" dirty="0" smtClean="0"/>
              <a:t>&lt;</a:t>
            </a:r>
            <a:r>
              <a:rPr lang="de-DE" dirty="0" err="1" smtClean="0"/>
              <a:t>int</a:t>
            </a:r>
            <a:r>
              <a:rPr lang="de-DE" dirty="0" smtClean="0"/>
              <a:t>&gt;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C	: 	???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33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Container Typen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Basis Container</a:t>
            </a:r>
          </a:p>
          <a:p>
            <a:r>
              <a:rPr lang="de-DE" dirty="0" smtClean="0"/>
              <a:t>Stack </a:t>
            </a:r>
            <a:r>
              <a:rPr lang="de-DE" dirty="0"/>
              <a:t>(Stapel) </a:t>
            </a:r>
          </a:p>
          <a:p>
            <a:r>
              <a:rPr lang="de-DE" dirty="0" smtClean="0"/>
              <a:t>Queue </a:t>
            </a:r>
            <a:r>
              <a:rPr lang="de-DE" dirty="0"/>
              <a:t>(Warteschlangen) </a:t>
            </a:r>
          </a:p>
          <a:p>
            <a:r>
              <a:rPr lang="de-DE" dirty="0" smtClean="0"/>
              <a:t>List </a:t>
            </a:r>
            <a:r>
              <a:rPr lang="de-DE" dirty="0"/>
              <a:t>(Listen) </a:t>
            </a:r>
          </a:p>
          <a:p>
            <a:r>
              <a:rPr lang="de-DE" dirty="0" err="1" smtClean="0"/>
              <a:t>LinkedList</a:t>
            </a:r>
            <a:r>
              <a:rPr lang="de-DE" dirty="0" smtClean="0"/>
              <a:t> </a:t>
            </a:r>
            <a:r>
              <a:rPr lang="de-DE" dirty="0"/>
              <a:t>(Verkettete Listen) </a:t>
            </a:r>
          </a:p>
          <a:p>
            <a:r>
              <a:rPr lang="de-DE" dirty="0" err="1" smtClean="0"/>
              <a:t>Dictionary</a:t>
            </a:r>
            <a:r>
              <a:rPr lang="de-DE" dirty="0" smtClean="0"/>
              <a:t> </a:t>
            </a:r>
            <a:r>
              <a:rPr lang="de-DE" dirty="0"/>
              <a:t>(Wörterbücher) </a:t>
            </a:r>
            <a:endParaRPr lang="de-DE" dirty="0" smtClean="0"/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Generelle Container </a:t>
            </a:r>
          </a:p>
          <a:p>
            <a:r>
              <a:rPr lang="de-DE" dirty="0" smtClean="0"/>
              <a:t>String </a:t>
            </a:r>
            <a:r>
              <a:rPr lang="de-DE" dirty="0"/>
              <a:t>(Zeichenketten) </a:t>
            </a:r>
          </a:p>
          <a:p>
            <a:r>
              <a:rPr lang="de-DE" dirty="0" err="1" smtClean="0"/>
              <a:t>NumberLists</a:t>
            </a:r>
            <a:r>
              <a:rPr lang="de-DE" dirty="0" smtClean="0"/>
              <a:t> </a:t>
            </a:r>
            <a:r>
              <a:rPr lang="de-DE" dirty="0"/>
              <a:t>(Numerische Listen) </a:t>
            </a:r>
          </a:p>
          <a:p>
            <a:r>
              <a:rPr lang="de-DE" dirty="0" smtClean="0"/>
              <a:t>...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52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99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85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Dictionary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35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Dictionary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24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Stack</a:t>
            </a:r>
            <a:endParaRPr lang="de-DE" dirty="0"/>
          </a:p>
        </p:txBody>
      </p:sp>
      <p:pic>
        <p:nvPicPr>
          <p:cNvPr id="7" name="Inhaltsplatzhalter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1531" y="2720340"/>
            <a:ext cx="8521337" cy="328857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371600" y="1394460"/>
            <a:ext cx="3727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FILO – First in Last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Unflexible Größe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Memory Safe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077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85" y="1345245"/>
            <a:ext cx="6487430" cy="5229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el 3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Stack - Codebeispiel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4389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107</Words>
  <Application>Microsoft Office PowerPoint</Application>
  <PresentationFormat>Breitbild</PresentationFormat>
  <Paragraphs>47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Times New Roman</vt:lpstr>
      <vt:lpstr>Crop</vt:lpstr>
      <vt:lpstr>Dynamische Container C</vt:lpstr>
      <vt:lpstr>Daten Container in C</vt:lpstr>
      <vt:lpstr>Container Typen</vt:lpstr>
      <vt:lpstr>List</vt:lpstr>
      <vt:lpstr>List</vt:lpstr>
      <vt:lpstr>Dictionary</vt:lpstr>
      <vt:lpstr>Dictionary</vt:lpstr>
      <vt:lpstr>Stack</vt:lpstr>
      <vt:lpstr>PowerPoint-Präsentation</vt:lpstr>
      <vt:lpstr>Queue</vt:lpstr>
      <vt:lpstr>PowerPoint-Präsentation</vt:lpstr>
      <vt:lpstr>LinkedList</vt:lpstr>
      <vt:lpstr>PowerPoint-Präsentation</vt:lpstr>
      <vt:lpstr>String</vt:lpstr>
      <vt:lpstr>String</vt:lpstr>
      <vt:lpstr>Vielen Dank für ihre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Container C</dc:title>
  <dc:creator>BitPaw</dc:creator>
  <cp:lastModifiedBy>BitPaw</cp:lastModifiedBy>
  <cp:revision>11</cp:revision>
  <dcterms:created xsi:type="dcterms:W3CDTF">2021-09-17T23:13:36Z</dcterms:created>
  <dcterms:modified xsi:type="dcterms:W3CDTF">2021-09-21T19:15:30Z</dcterms:modified>
</cp:coreProperties>
</file>