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9" r:id="rId4"/>
    <p:sldId id="260" r:id="rId5"/>
    <p:sldId id="268" r:id="rId6"/>
    <p:sldId id="257" r:id="rId7"/>
    <p:sldId id="263" r:id="rId8"/>
    <p:sldId id="258" r:id="rId9"/>
    <p:sldId id="264" r:id="rId10"/>
    <p:sldId id="261" r:id="rId11"/>
    <p:sldId id="265" r:id="rId12"/>
    <p:sldId id="262" r:id="rId13"/>
    <p:sldId id="267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794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9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040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8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5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4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307771" y="2440578"/>
            <a:ext cx="721940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400" b="0" i="0" u="none" strike="noStrike" cap="none" normalizeH="0" baseline="0" dirty="0" smtClean="0">
                <a:ln>
                  <a:noFill/>
                </a:ln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71109" y="4319451"/>
            <a:ext cx="6696890" cy="929640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F386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DOKUMENTATION</a:t>
            </a: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LUKAS MOMBERG 	[11141259]</a:t>
            </a: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DENNIS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GOßLER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[11140150]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61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LinkedList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37" y="1707425"/>
            <a:ext cx="717332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7" y="1428750"/>
            <a:ext cx="5096586" cy="502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LinkedList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Vielen Dank für ihre Aufmerksamkeit</a:t>
            </a:r>
            <a:endParaRPr lang="de-DE" sz="4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9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Dictionary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35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Dictionary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2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Stack</a:t>
            </a:r>
            <a:endParaRPr lang="de-DE" dirty="0"/>
          </a:p>
        </p:txBody>
      </p:sp>
      <p:pic>
        <p:nvPicPr>
          <p:cNvPr id="7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0015" y="2171700"/>
            <a:ext cx="7844370" cy="30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85" y="1345245"/>
            <a:ext cx="6487430" cy="5229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43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Queue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15" y="2171700"/>
            <a:ext cx="784016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5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13" y="1428750"/>
            <a:ext cx="6587573" cy="5188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Queue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1363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26</Words>
  <Application>Microsoft Office PowerPoint</Application>
  <PresentationFormat>Breitbild</PresentationFormat>
  <Paragraphs>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Crop</vt:lpstr>
      <vt:lpstr>Dynamische Container C</vt:lpstr>
      <vt:lpstr>List</vt:lpstr>
      <vt:lpstr>List</vt:lpstr>
      <vt:lpstr>Dictionary</vt:lpstr>
      <vt:lpstr>Dictionary</vt:lpstr>
      <vt:lpstr>Stack</vt:lpstr>
      <vt:lpstr>PowerPoint-Präsentation</vt:lpstr>
      <vt:lpstr>Queue</vt:lpstr>
      <vt:lpstr>PowerPoint-Präsentation</vt:lpstr>
      <vt:lpstr>LinkedList</vt:lpstr>
      <vt:lpstr>PowerPoint-Präsentation</vt:lpstr>
      <vt:lpstr>String</vt:lpstr>
      <vt:lpstr>String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BitPaw</dc:creator>
  <cp:lastModifiedBy>BitPaw</cp:lastModifiedBy>
  <cp:revision>5</cp:revision>
  <dcterms:created xsi:type="dcterms:W3CDTF">2021-09-17T23:13:36Z</dcterms:created>
  <dcterms:modified xsi:type="dcterms:W3CDTF">2021-09-17T23:26:29Z</dcterms:modified>
</cp:coreProperties>
</file>