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3" r:id="rId6"/>
    <p:sldId id="267" r:id="rId7"/>
    <p:sldId id="264" r:id="rId8"/>
    <p:sldId id="265" r:id="rId9"/>
    <p:sldId id="266" r:id="rId10"/>
    <p:sldId id="268" r:id="rId11"/>
    <p:sldId id="258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Goßler" initials="DG" lastIdx="1" clrIdx="0">
    <p:extLst>
      <p:ext uri="{19B8F6BF-5375-455C-9EA6-DF929625EA0E}">
        <p15:presenceInfo xmlns:p15="http://schemas.microsoft.com/office/powerpoint/2012/main" userId="2f1709470169bf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BB3C-062B-41DD-A7A6-D65BEDC67AC7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9E70D-7C09-4F1E-BCC5-F7A9631315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1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1BB1-91A6-493A-8092-589E7D0BC4EF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2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A46B-956D-4745-944F-958EA31F732D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0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9353-6ECD-4E4E-9A9A-C1F5889321D4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45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3B81-8A15-474B-B7E5-38287625CD87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9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50D-CD18-40B2-A6B2-D2EA96CAE34C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91A-1E25-48D3-AE6C-1F5A84A8DAAA}" type="datetime1">
              <a:rPr lang="de-DE" smtClean="0"/>
              <a:t>21.09.2021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51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EB2-CBB8-40AD-BEEE-8F70DA88514A}" type="datetime1">
              <a:rPr lang="de-DE" smtClean="0"/>
              <a:t>21.09.2021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20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ABC5-AF18-4B4F-B68F-5498C237A649}" type="datetime1">
              <a:rPr lang="de-DE" smtClean="0"/>
              <a:t>21.09.2021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38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2A3C-0D52-4B8C-ACFB-562E69CAF87E}" type="datetime1">
              <a:rPr lang="de-DE" smtClean="0"/>
              <a:t>21.09.2021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63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E53A-8BBB-4F82-BEF6-5E7E18990387}" type="datetime1">
              <a:rPr lang="de-DE" smtClean="0"/>
              <a:t>21.09.2021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9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61D5-80F6-413D-9DDC-4FA5FAE9FF77}" type="datetime1">
              <a:rPr lang="de-DE" smtClean="0"/>
              <a:t>21.09.2021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3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B673C-9F09-4775-8527-C49C77A4DC03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98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7B258-F523-4E91-90AB-2B5F742EF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de-DE" altLang="de-DE" sz="6000" b="0" i="0" u="none" strike="noStrike" cap="none" normalizeH="0" baseline="0" dirty="0">
                <a:ln>
                  <a:noFill/>
                </a:ln>
                <a:solidFill>
                  <a:srgbClr val="33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Dynamische Container C</a:t>
            </a:r>
            <a:endParaRPr lang="de-DE" dirty="0">
              <a:solidFill>
                <a:srgbClr val="3333CC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CFF44E-7ED7-4CD9-A63C-0FE32841B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Lukas Momberg [11141259]</a:t>
            </a:r>
          </a:p>
          <a:p>
            <a:r>
              <a:rPr lang="de-DE" dirty="0"/>
              <a:t>Dennis Goßler [11140150]</a:t>
            </a:r>
          </a:p>
        </p:txBody>
      </p:sp>
    </p:spTree>
    <p:extLst>
      <p:ext uri="{BB962C8B-B14F-4D97-AF65-F5344CB8AC3E}">
        <p14:creationId xmlns:p14="http://schemas.microsoft.com/office/powerpoint/2010/main" val="335370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10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 [Beispielcode]: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616845B-AC50-4775-A32C-7BB8A4D3274B}"/>
              </a:ext>
            </a:extLst>
          </p:cNvPr>
          <p:cNvSpPr txBox="1"/>
          <p:nvPr/>
        </p:nvSpPr>
        <p:spPr>
          <a:xfrm>
            <a:off x="812988" y="2170658"/>
            <a:ext cx="6100618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 Add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testString1);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ListItemInsertAt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2, testString3);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testString2);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Remove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ListItemRemove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Output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Null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ListDestruction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0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11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2" y="1246408"/>
            <a:ext cx="316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2.1 List </a:t>
            </a:r>
          </a:p>
        </p:txBody>
      </p:sp>
    </p:spTree>
    <p:extLst>
      <p:ext uri="{BB962C8B-B14F-4D97-AF65-F5344CB8AC3E}">
        <p14:creationId xmlns:p14="http://schemas.microsoft.com/office/powerpoint/2010/main" val="34931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12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2" y="1246408"/>
            <a:ext cx="316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1.2 Dictionary</a:t>
            </a:r>
          </a:p>
        </p:txBody>
      </p:sp>
    </p:spTree>
    <p:extLst>
      <p:ext uri="{BB962C8B-B14F-4D97-AF65-F5344CB8AC3E}">
        <p14:creationId xmlns:p14="http://schemas.microsoft.com/office/powerpoint/2010/main" val="216546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13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</p:spTree>
    <p:extLst>
      <p:ext uri="{BB962C8B-B14F-4D97-AF65-F5344CB8AC3E}">
        <p14:creationId xmlns:p14="http://schemas.microsoft.com/office/powerpoint/2010/main" val="390686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D417980-0DD8-4DD7-BE87-C974912B8B82}"/>
              </a:ext>
            </a:extLst>
          </p:cNvPr>
          <p:cNvSpPr txBox="1"/>
          <p:nvPr/>
        </p:nvSpPr>
        <p:spPr>
          <a:xfrm>
            <a:off x="139959" y="929167"/>
            <a:ext cx="316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Inhaltsverzeichnis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CB027A4-8BDB-4515-B3E5-91B6A22A1E00}"/>
              </a:ext>
            </a:extLst>
          </p:cNvPr>
          <p:cNvSpPr txBox="1"/>
          <p:nvPr/>
        </p:nvSpPr>
        <p:spPr>
          <a:xfrm>
            <a:off x="1253411" y="2267096"/>
            <a:ext cx="9554548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/>
              <a:t>2.1 List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2.2 Dictionary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2.3 Stack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2.4 Queue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2.5 </a:t>
            </a:r>
            <a:r>
              <a:rPr lang="de-DE" sz="1600" dirty="0" err="1"/>
              <a:t>LinkedList</a:t>
            </a:r>
            <a:endParaRPr lang="de-DE" sz="16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814F180-BEAD-4EF5-9E52-0A793EAC896B}"/>
              </a:ext>
            </a:extLst>
          </p:cNvPr>
          <p:cNvSpPr txBox="1"/>
          <p:nvPr/>
        </p:nvSpPr>
        <p:spPr>
          <a:xfrm>
            <a:off x="1253411" y="5103840"/>
            <a:ext cx="9554548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/>
              <a:t>3.1 String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7069215-89D3-4945-A74E-2B00B8E15F6C}"/>
              </a:ext>
            </a:extLst>
          </p:cNvPr>
          <p:cNvSpPr txBox="1"/>
          <p:nvPr/>
        </p:nvSpPr>
        <p:spPr>
          <a:xfrm>
            <a:off x="674914" y="1335233"/>
            <a:ext cx="5256245" cy="477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Einleitung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Grundcontainer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Generelle Container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sz="1000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14645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3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Um Daten zu speichern werden Container allerart benötigt. </a:t>
            </a: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der Programmierspreche C kann dies oftmals eine 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Herausforderung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sein, da es nur sehr primitive Arten der Speicherung als Standard enthält. 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 wir in Zukunft uns auch weiterhin mit der Sprache C / C++ intensiv weiterbilden wollen, haben wir ein paar Lösungen für die Programmiersprache C entwickelt. (Listen, Dictionary, Stack, Queue, 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LinkedList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und eine String Implementierung auf Basis der Liste)</a:t>
            </a:r>
            <a:endParaRPr lang="de-DE" sz="16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Vorwort:</a:t>
            </a:r>
          </a:p>
        </p:txBody>
      </p:sp>
    </p:spTree>
    <p:extLst>
      <p:ext uri="{BB962C8B-B14F-4D97-AF65-F5344CB8AC3E}">
        <p14:creationId xmlns:p14="http://schemas.microsoft.com/office/powerpoint/2010/main" val="396082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4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Alle unsere Container benutzen eine sehr ähnliche Grundlegende Struktur. </a:t>
            </a: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Ein Beispiel wäre hierfür, dass sich in jeder Collection eine .h Datei befindet, die ein Struck des jeweiligen Containers enthält.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Grundlegende Herangehensweise: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938379-4D21-4DC3-9DFE-4CE90527DD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50" y="3533962"/>
            <a:ext cx="3743847" cy="138131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EB27C32-4E21-40FF-95F0-06C23EE6D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10" y="3386304"/>
            <a:ext cx="359142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5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Wenn eine Funktion auf eine Collection fehlschlägt, können folgende Fehlercodes zurückgegeben: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Grundlegende Herangehensweise: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433633-AAB8-4AC8-80DF-33EE4B97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80" y="2476961"/>
            <a:ext cx="3401266" cy="35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4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6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Des weiteren benutzen unsere Container 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Void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pointer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um auf die zu speienden Elemente zu zeigen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Zusätzlich finden Sie Kommentare zu jeder Funktion die eine Speicherstruktur hat.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Grundlegende Herangehensweise: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54ED34-E542-4C7A-A5A9-41971B50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61" y="3222709"/>
            <a:ext cx="914527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5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7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Unsere Implementierung der Liste zielt darauf ab, eine einfach Möglichkeit zu bieten Elemente schnell der Liste hinzuzufügen.</a:t>
            </a:r>
          </a:p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411288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8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 [Alle Funktionen]: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3B97F4-3285-4DE9-92AC-C781A6871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68" y="2253713"/>
            <a:ext cx="670653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8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9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 [Beispielcode]: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6983C5-190C-4255-9AC6-9702FE35C815}"/>
              </a:ext>
            </a:extLst>
          </p:cNvPr>
          <p:cNvSpPr txBox="1"/>
          <p:nvPr/>
        </p:nvSpPr>
        <p:spPr>
          <a:xfrm>
            <a:off x="715529" y="2307276"/>
            <a:ext cx="10760941" cy="4760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B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ListInitialize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testString1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(testString1,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>
              <a:spcAft>
                <a:spcPts val="800"/>
              </a:spcAft>
            </a:pP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testString2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(testString2,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"BB"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>
              <a:spcAft>
                <a:spcPts val="800"/>
              </a:spcAft>
            </a:pP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testString3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(testString3,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"DDD"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2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518</Words>
  <Application>Microsoft Office PowerPoint</Application>
  <PresentationFormat>Breitbild</PresentationFormat>
  <Paragraphs>112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Office Theme</vt:lpstr>
      <vt:lpstr>Dynamische Container C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Container C</dc:title>
  <dc:creator>Dennis Goßler</dc:creator>
  <cp:lastModifiedBy>Dennis Goßler</cp:lastModifiedBy>
  <cp:revision>1</cp:revision>
  <dcterms:created xsi:type="dcterms:W3CDTF">2021-09-21T18:52:12Z</dcterms:created>
  <dcterms:modified xsi:type="dcterms:W3CDTF">2021-09-21T20:24:01Z</dcterms:modified>
</cp:coreProperties>
</file>