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notesMasterIdLst>
    <p:notesMasterId r:id="rId18"/>
  </p:notesMasterIdLst>
  <p:handoutMasterIdLst>
    <p:handoutMasterId r:id="rId19"/>
  </p:handoutMasterIdLst>
  <p:sldIdLst>
    <p:sldId id="259" r:id="rId2"/>
    <p:sldId id="258" r:id="rId3"/>
    <p:sldId id="264" r:id="rId4"/>
    <p:sldId id="266" r:id="rId5"/>
    <p:sldId id="262" r:id="rId6"/>
    <p:sldId id="267" r:id="rId7"/>
    <p:sldId id="269" r:id="rId8"/>
    <p:sldId id="268" r:id="rId9"/>
    <p:sldId id="270" r:id="rId10"/>
    <p:sldId id="271" r:id="rId11"/>
    <p:sldId id="272" r:id="rId12"/>
    <p:sldId id="273" r:id="rId13"/>
    <p:sldId id="274" r:id="rId14"/>
    <p:sldId id="265" r:id="rId15"/>
    <p:sldId id="263" r:id="rId16"/>
    <p:sldId id="26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4660"/>
  </p:normalViewPr>
  <p:slideViewPr>
    <p:cSldViewPr snapToGrid="0">
      <p:cViewPr varScale="1">
        <p:scale>
          <a:sx n="114" d="100"/>
          <a:sy n="114" d="100"/>
        </p:scale>
        <p:origin x="348"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05/8/layout/vList2" loCatId="list" qsTypeId="urn:microsoft.com/office/officeart/2005/8/quickstyle/simple1" qsCatId="simple" csTypeId="urn:microsoft.com/office/officeart/2005/8/colors/accent2_2" csCatId="accent2" phldr="1"/>
      <dgm:spPr/>
      <dgm:t>
        <a:bodyPr rtlCol="0"/>
        <a:lstStyle/>
        <a:p>
          <a:pPr rtl="0"/>
          <a:endParaRPr lang="en-US"/>
        </a:p>
      </dgm:t>
    </dgm:pt>
    <dgm:pt modelId="{8DB5D7D5-6A1C-4ABC-8850-759A9D876047}">
      <dgm:prSet/>
      <dgm:spPr/>
      <dgm:t>
        <a:bodyPr rtlCol="0"/>
        <a:lstStyle/>
        <a:p>
          <a:pPr rtl="0"/>
          <a:r>
            <a:rPr lang="de" dirty="0"/>
            <a:t>- Einleitung / Grundgerüst</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09C152DA-7620-4852-8162-A77EC3609F3F}">
      <dgm:prSet/>
      <dgm:spPr/>
      <dgm:t>
        <a:bodyPr rtlCol="0"/>
        <a:lstStyle/>
        <a:p>
          <a:pPr rtl="0"/>
          <a:r>
            <a:rPr lang="de" dirty="0"/>
            <a:t>- Fazit</a:t>
          </a:r>
        </a:p>
      </dgm:t>
    </dgm:pt>
    <dgm:pt modelId="{0AE8D36D-0F0F-4206-AE39-0A2D73987B68}" type="sibTrans" cxnId="{23ECAC8B-17A4-4883-AA0E-06D66B7E788A}">
      <dgm:prSet/>
      <dgm:spPr/>
      <dgm:t>
        <a:bodyPr rtlCol="0"/>
        <a:lstStyle/>
        <a:p>
          <a:pPr rtl="0"/>
          <a:endParaRPr lang="en-US"/>
        </a:p>
      </dgm:t>
    </dgm:pt>
    <dgm:pt modelId="{9F6D14C0-6C82-4CBD-8D6D-B0E117B6F2ED}" type="parTrans" cxnId="{23ECAC8B-17A4-4883-AA0E-06D66B7E788A}">
      <dgm:prSet/>
      <dgm:spPr/>
      <dgm:t>
        <a:bodyPr rtlCol="0"/>
        <a:lstStyle/>
        <a:p>
          <a:pPr rtl="0"/>
          <a:endParaRPr lang="en-US"/>
        </a:p>
      </dgm:t>
    </dgm:pt>
    <dgm:pt modelId="{67197706-50D0-440F-8574-1B25449D8399}">
      <dgm:prSet/>
      <dgm:spPr/>
      <dgm:t>
        <a:bodyPr rtlCol="0"/>
        <a:lstStyle/>
        <a:p>
          <a:pPr rtl="0"/>
          <a:r>
            <a:rPr lang="de" dirty="0"/>
            <a:t>- Entwicklung</a:t>
          </a:r>
        </a:p>
      </dgm:t>
    </dgm:pt>
    <dgm:pt modelId="{0695C4D1-C70D-47FD-A7A3-89EA9E169C80}" type="parTrans" cxnId="{751DA530-E139-4435-BBA5-AFA2F17EB17A}">
      <dgm:prSet/>
      <dgm:spPr/>
      <dgm:t>
        <a:bodyPr/>
        <a:lstStyle/>
        <a:p>
          <a:endParaRPr lang="de-DE"/>
        </a:p>
      </dgm:t>
    </dgm:pt>
    <dgm:pt modelId="{DB1BA38A-1457-4823-A6C9-A7801B99DA80}" type="sibTrans" cxnId="{751DA530-E139-4435-BBA5-AFA2F17EB17A}">
      <dgm:prSet/>
      <dgm:spPr/>
      <dgm:t>
        <a:bodyPr/>
        <a:lstStyle/>
        <a:p>
          <a:endParaRPr lang="de-DE"/>
        </a:p>
      </dgm:t>
    </dgm:pt>
    <dgm:pt modelId="{8F0B8FED-1C3A-4F3F-847F-C39F3DF6B9F7}" type="pres">
      <dgm:prSet presAssocID="{6A70FD8F-0050-42E3-8B3A-6ED7CFB9852E}" presName="linear" presStyleCnt="0">
        <dgm:presLayoutVars>
          <dgm:animLvl val="lvl"/>
          <dgm:resizeHandles val="exact"/>
        </dgm:presLayoutVars>
      </dgm:prSet>
      <dgm:spPr/>
    </dgm:pt>
    <dgm:pt modelId="{FDD567BE-BEED-42E7-93BD-B397AC283666}" type="pres">
      <dgm:prSet presAssocID="{8DB5D7D5-6A1C-4ABC-8850-759A9D876047}" presName="parentText" presStyleLbl="node1" presStyleIdx="0" presStyleCnt="3">
        <dgm:presLayoutVars>
          <dgm:chMax val="0"/>
          <dgm:bulletEnabled val="1"/>
        </dgm:presLayoutVars>
      </dgm:prSet>
      <dgm:spPr/>
    </dgm:pt>
    <dgm:pt modelId="{53FAA02E-05A1-47A6-9960-5FF0E82F0185}" type="pres">
      <dgm:prSet presAssocID="{BD6E0A2E-99C8-4F5A-971A-CD211D1099FF}" presName="spacer" presStyleCnt="0"/>
      <dgm:spPr/>
    </dgm:pt>
    <dgm:pt modelId="{93C2B212-70F7-4937-A71D-083519346894}" type="pres">
      <dgm:prSet presAssocID="{67197706-50D0-440F-8574-1B25449D8399}" presName="parentText" presStyleLbl="node1" presStyleIdx="1" presStyleCnt="3">
        <dgm:presLayoutVars>
          <dgm:chMax val="0"/>
          <dgm:bulletEnabled val="1"/>
        </dgm:presLayoutVars>
      </dgm:prSet>
      <dgm:spPr/>
    </dgm:pt>
    <dgm:pt modelId="{F989AB56-A327-4AE7-8128-E27274CF290D}" type="pres">
      <dgm:prSet presAssocID="{DB1BA38A-1457-4823-A6C9-A7801B99DA80}" presName="spacer" presStyleCnt="0"/>
      <dgm:spPr/>
    </dgm:pt>
    <dgm:pt modelId="{D2D4DFA4-2C18-4F57-8E88-4614361AEDB6}" type="pres">
      <dgm:prSet presAssocID="{09C152DA-7620-4852-8162-A77EC3609F3F}" presName="parentText" presStyleLbl="node1" presStyleIdx="2" presStyleCnt="3">
        <dgm:presLayoutVars>
          <dgm:chMax val="0"/>
          <dgm:bulletEnabled val="1"/>
        </dgm:presLayoutVars>
      </dgm:prSet>
      <dgm:spPr/>
    </dgm:pt>
  </dgm:ptLst>
  <dgm:cxnLst>
    <dgm:cxn modelId="{751DA530-E139-4435-BBA5-AFA2F17EB17A}" srcId="{6A70FD8F-0050-42E3-8B3A-6ED7CFB9852E}" destId="{67197706-50D0-440F-8574-1B25449D8399}" srcOrd="1" destOrd="0" parTransId="{0695C4D1-C70D-47FD-A7A3-89EA9E169C80}" sibTransId="{DB1BA38A-1457-4823-A6C9-A7801B99DA80}"/>
    <dgm:cxn modelId="{C392DD3A-284B-43D3-BF67-7AE51014D236}" type="presOf" srcId="{6A70FD8F-0050-42E3-8B3A-6ED7CFB9852E}" destId="{8F0B8FED-1C3A-4F3F-847F-C39F3DF6B9F7}" srcOrd="0" destOrd="0" presId="urn:microsoft.com/office/officeart/2005/8/layout/vList2"/>
    <dgm:cxn modelId="{23ECAC8B-17A4-4883-AA0E-06D66B7E788A}" srcId="{6A70FD8F-0050-42E3-8B3A-6ED7CFB9852E}" destId="{09C152DA-7620-4852-8162-A77EC3609F3F}" srcOrd="2" destOrd="0" parTransId="{9F6D14C0-6C82-4CBD-8D6D-B0E117B6F2ED}" sibTransId="{0AE8D36D-0F0F-4206-AE39-0A2D73987B68}"/>
    <dgm:cxn modelId="{02B07B91-A2FB-4532-AEFE-409B5FABCF93}" type="presOf" srcId="{09C152DA-7620-4852-8162-A77EC3609F3F}" destId="{D2D4DFA4-2C18-4F57-8E88-4614361AEDB6}" srcOrd="0" destOrd="0" presId="urn:microsoft.com/office/officeart/2005/8/layout/vList2"/>
    <dgm:cxn modelId="{35895BBE-3170-4852-9065-FC8A2CF7AEBB}" type="presOf" srcId="{67197706-50D0-440F-8574-1B25449D8399}" destId="{93C2B212-70F7-4937-A71D-083519346894}" srcOrd="0" destOrd="0" presId="urn:microsoft.com/office/officeart/2005/8/layout/vList2"/>
    <dgm:cxn modelId="{F35D2ED5-B72D-4022-9C51-25C8BF40E1EB}" type="presOf" srcId="{8DB5D7D5-6A1C-4ABC-8850-759A9D876047}" destId="{FDD567BE-BEED-42E7-93BD-B397AC283666}" srcOrd="0" destOrd="0" presId="urn:microsoft.com/office/officeart/2005/8/layout/vList2"/>
    <dgm:cxn modelId="{C5202EE1-10E9-4076-9D55-9E0CF8B152AF}" srcId="{6A70FD8F-0050-42E3-8B3A-6ED7CFB9852E}" destId="{8DB5D7D5-6A1C-4ABC-8850-759A9D876047}" srcOrd="0" destOrd="0" parTransId="{D8874F40-D7B0-41DE-BB6F-A6014FEAB2D7}" sibTransId="{BD6E0A2E-99C8-4F5A-971A-CD211D1099FF}"/>
    <dgm:cxn modelId="{BBC02492-BD8C-456A-AFD4-9CF4B4F23394}" type="presParOf" srcId="{8F0B8FED-1C3A-4F3F-847F-C39F3DF6B9F7}" destId="{FDD567BE-BEED-42E7-93BD-B397AC283666}" srcOrd="0" destOrd="0" presId="urn:microsoft.com/office/officeart/2005/8/layout/vList2"/>
    <dgm:cxn modelId="{8E45A714-464B-4624-BC49-546C5611A923}" type="presParOf" srcId="{8F0B8FED-1C3A-4F3F-847F-C39F3DF6B9F7}" destId="{53FAA02E-05A1-47A6-9960-5FF0E82F0185}" srcOrd="1" destOrd="0" presId="urn:microsoft.com/office/officeart/2005/8/layout/vList2"/>
    <dgm:cxn modelId="{160C4E03-F148-41BA-B31F-5CBD8ACA4B5B}" type="presParOf" srcId="{8F0B8FED-1C3A-4F3F-847F-C39F3DF6B9F7}" destId="{93C2B212-70F7-4937-A71D-083519346894}" srcOrd="2" destOrd="0" presId="urn:microsoft.com/office/officeart/2005/8/layout/vList2"/>
    <dgm:cxn modelId="{0AE6F42A-0790-4C03-AB1D-97BC0E984BA6}" type="presParOf" srcId="{8F0B8FED-1C3A-4F3F-847F-C39F3DF6B9F7}" destId="{F989AB56-A327-4AE7-8128-E27274CF290D}" srcOrd="3" destOrd="0" presId="urn:microsoft.com/office/officeart/2005/8/layout/vList2"/>
    <dgm:cxn modelId="{43BC9B86-129E-476E-B02A-8602DA0454C7}" type="presParOf" srcId="{8F0B8FED-1C3A-4F3F-847F-C39F3DF6B9F7}" destId="{D2D4DFA4-2C18-4F57-8E88-4614361AEDB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de"/>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de"/>
            <a:t>Lorem ipsum dolor sit amet</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de"/>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de"/>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de"/>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de"/>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de"/>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de"/>
            <a:t>Lorem ipsum dolor sit amet</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de"/>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de"/>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de"/>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de"/>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567BE-BEED-42E7-93BD-B397AC283666}">
      <dsp:nvSpPr>
        <dsp:cNvPr id="0" name=""/>
        <dsp:cNvSpPr/>
      </dsp:nvSpPr>
      <dsp:spPr>
        <a:xfrm>
          <a:off x="0" y="22649"/>
          <a:ext cx="7590091" cy="959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rtlCol="0" anchor="ctr" anchorCtr="0">
          <a:noAutofit/>
        </a:bodyPr>
        <a:lstStyle/>
        <a:p>
          <a:pPr marL="0" lvl="0" indent="0" algn="l" defTabSz="1778000" rtl="0">
            <a:lnSpc>
              <a:spcPct val="90000"/>
            </a:lnSpc>
            <a:spcBef>
              <a:spcPct val="0"/>
            </a:spcBef>
            <a:spcAft>
              <a:spcPct val="35000"/>
            </a:spcAft>
            <a:buNone/>
          </a:pPr>
          <a:r>
            <a:rPr lang="de" sz="4000" kern="1200" dirty="0"/>
            <a:t>- Einleitung / Grundgerüst</a:t>
          </a:r>
        </a:p>
      </dsp:txBody>
      <dsp:txXfrm>
        <a:off x="46834" y="69483"/>
        <a:ext cx="7496423" cy="865732"/>
      </dsp:txXfrm>
    </dsp:sp>
    <dsp:sp modelId="{93C2B212-70F7-4937-A71D-083519346894}">
      <dsp:nvSpPr>
        <dsp:cNvPr id="0" name=""/>
        <dsp:cNvSpPr/>
      </dsp:nvSpPr>
      <dsp:spPr>
        <a:xfrm>
          <a:off x="0" y="1097249"/>
          <a:ext cx="7590091" cy="959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rtlCol="0" anchor="ctr" anchorCtr="0">
          <a:noAutofit/>
        </a:bodyPr>
        <a:lstStyle/>
        <a:p>
          <a:pPr marL="0" lvl="0" indent="0" algn="l" defTabSz="1778000" rtl="0">
            <a:lnSpc>
              <a:spcPct val="90000"/>
            </a:lnSpc>
            <a:spcBef>
              <a:spcPct val="0"/>
            </a:spcBef>
            <a:spcAft>
              <a:spcPct val="35000"/>
            </a:spcAft>
            <a:buNone/>
          </a:pPr>
          <a:r>
            <a:rPr lang="de" sz="4000" kern="1200" dirty="0"/>
            <a:t>- Entwicklung</a:t>
          </a:r>
        </a:p>
      </dsp:txBody>
      <dsp:txXfrm>
        <a:off x="46834" y="1144083"/>
        <a:ext cx="7496423" cy="865732"/>
      </dsp:txXfrm>
    </dsp:sp>
    <dsp:sp modelId="{D2D4DFA4-2C18-4F57-8E88-4614361AEDB6}">
      <dsp:nvSpPr>
        <dsp:cNvPr id="0" name=""/>
        <dsp:cNvSpPr/>
      </dsp:nvSpPr>
      <dsp:spPr>
        <a:xfrm>
          <a:off x="0" y="2171849"/>
          <a:ext cx="7590091" cy="959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rtlCol="0" anchor="ctr" anchorCtr="0">
          <a:noAutofit/>
        </a:bodyPr>
        <a:lstStyle/>
        <a:p>
          <a:pPr marL="0" lvl="0" indent="0" algn="l" defTabSz="1778000" rtl="0">
            <a:lnSpc>
              <a:spcPct val="90000"/>
            </a:lnSpc>
            <a:spcBef>
              <a:spcPct val="0"/>
            </a:spcBef>
            <a:spcAft>
              <a:spcPct val="35000"/>
            </a:spcAft>
            <a:buNone/>
          </a:pPr>
          <a:r>
            <a:rPr lang="de" sz="4000" kern="1200" dirty="0"/>
            <a:t>- Fazit</a:t>
          </a:r>
        </a:p>
      </dsp:txBody>
      <dsp:txXfrm>
        <a:off x="46834" y="2218683"/>
        <a:ext cx="7496423" cy="865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175142" y="743123"/>
          <a:ext cx="435133" cy="2865090"/>
        </a:xfrm>
        <a:prstGeom prst="round2SameRect">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de" sz="1300" kern="1200"/>
            <a:t>2017</a:t>
          </a:r>
        </a:p>
      </dsp:txBody>
      <dsp:txXfrm rot="5400000">
        <a:off x="981405" y="1979343"/>
        <a:ext cx="2843849" cy="392651"/>
      </dsp:txXfrm>
    </dsp:sp>
    <dsp:sp modelId="{5A1B764B-0DC5-47CD-BDEA-9E67799496EC}">
      <dsp:nvSpPr>
        <dsp:cNvPr id="0" name=""/>
        <dsp:cNvSpPr/>
      </dsp:nvSpPr>
      <dsp:spPr>
        <a:xfrm>
          <a:off x="5134" y="0"/>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rtlCol="0" anchor="b" anchorCtr="1">
          <a:noAutofit/>
        </a:bodyPr>
        <a:lstStyle/>
        <a:p>
          <a:pPr marL="0" lvl="0" indent="0" algn="ctr" defTabSz="577850" rtl="0">
            <a:lnSpc>
              <a:spcPct val="90000"/>
            </a:lnSpc>
            <a:spcBef>
              <a:spcPct val="0"/>
            </a:spcBef>
            <a:spcAft>
              <a:spcPct val="35000"/>
            </a:spcAft>
            <a:buNone/>
          </a:pPr>
          <a:r>
            <a:rPr lang="de" sz="1300" kern="1200"/>
            <a:t>Lorem ipsum dolor sit amet</a:t>
          </a:r>
        </a:p>
      </dsp:txBody>
      <dsp:txXfrm>
        <a:off x="5134" y="0"/>
        <a:ext cx="4775150" cy="1522968"/>
      </dsp:txXfrm>
    </dsp:sp>
    <dsp:sp modelId="{122B38A3-0442-4747-820C-1F37877E2B0E}">
      <dsp:nvSpPr>
        <dsp:cNvPr id="0" name=""/>
        <dsp:cNvSpPr/>
      </dsp:nvSpPr>
      <dsp:spPr>
        <a:xfrm>
          <a:off x="2392709" y="1609995"/>
          <a:ext cx="0" cy="348107"/>
        </a:xfrm>
        <a:prstGeom prst="line">
          <a:avLst/>
        </a:prstGeom>
        <a:noFill/>
        <a:ln w="12700" cap="rnd" cmpd="sng" algn="ctr">
          <a:solidFill>
            <a:schemeClr val="accent1">
              <a:shade val="90000"/>
              <a:hueOff val="93466"/>
              <a:satOff val="1924"/>
              <a:lumOff val="8231"/>
              <a:alphaOff val="0"/>
            </a:schemeClr>
          </a:solidFill>
          <a:prstDash val="dash"/>
          <a:miter lim="800000"/>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349196" y="1522968"/>
          <a:ext cx="87026" cy="87026"/>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825254" y="1958102"/>
          <a:ext cx="2865090" cy="435133"/>
        </a:xfrm>
        <a:prstGeom prst="rect">
          <a:avLst/>
        </a:prstGeom>
        <a:solidFill>
          <a:schemeClr val="accent1">
            <a:shade val="80000"/>
            <a:hueOff val="26915"/>
            <a:satOff val="2859"/>
            <a:lumOff val="8278"/>
            <a:alphaOff val="0"/>
          </a:schemeClr>
        </a:solidFill>
        <a:ln w="12700" cap="flat" cmpd="sng" algn="ctr">
          <a:solidFill>
            <a:schemeClr val="accent1">
              <a:shade val="80000"/>
              <a:hueOff val="26915"/>
              <a:satOff val="2859"/>
              <a:lumOff val="82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de" sz="1300" kern="1200"/>
            <a:t>2018</a:t>
          </a:r>
        </a:p>
      </dsp:txBody>
      <dsp:txXfrm>
        <a:off x="3825254" y="1958102"/>
        <a:ext cx="2865090" cy="435133"/>
      </dsp:txXfrm>
    </dsp:sp>
    <dsp:sp modelId="{DF65791B-462E-4589-B98D-F60587330CA8}">
      <dsp:nvSpPr>
        <dsp:cNvPr id="0" name=""/>
        <dsp:cNvSpPr/>
      </dsp:nvSpPr>
      <dsp:spPr>
        <a:xfrm>
          <a:off x="2870224" y="2828369"/>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rtlCol="0" anchor="t" anchorCtr="1">
          <a:noAutofit/>
        </a:bodyPr>
        <a:lstStyle/>
        <a:p>
          <a:pPr marL="0" lvl="0" indent="0" algn="ctr" defTabSz="577850" rtl="0">
            <a:lnSpc>
              <a:spcPct val="90000"/>
            </a:lnSpc>
            <a:spcBef>
              <a:spcPct val="0"/>
            </a:spcBef>
            <a:spcAft>
              <a:spcPct val="35000"/>
            </a:spcAft>
            <a:buNone/>
          </a:pPr>
          <a:r>
            <a:rPr lang="de" sz="1300" kern="1200"/>
            <a:t>Lorem ipsum dolor sit amet</a:t>
          </a:r>
        </a:p>
      </dsp:txBody>
      <dsp:txXfrm>
        <a:off x="2870224" y="2828369"/>
        <a:ext cx="4775150" cy="1522968"/>
      </dsp:txXfrm>
    </dsp:sp>
    <dsp:sp modelId="{DBA410EB-5F61-4F46-92D9-C5B0AA59EE15}">
      <dsp:nvSpPr>
        <dsp:cNvPr id="0" name=""/>
        <dsp:cNvSpPr/>
      </dsp:nvSpPr>
      <dsp:spPr>
        <a:xfrm>
          <a:off x="5257800" y="2393235"/>
          <a:ext cx="0" cy="348107"/>
        </a:xfrm>
        <a:prstGeom prst="line">
          <a:avLst/>
        </a:prstGeom>
        <a:noFill/>
        <a:ln w="12700" cap="rnd" cmpd="sng" algn="ctr">
          <a:solidFill>
            <a:schemeClr val="accent1">
              <a:shade val="90000"/>
              <a:hueOff val="140199"/>
              <a:satOff val="2886"/>
              <a:lumOff val="12346"/>
              <a:alphaOff val="0"/>
            </a:schemeClr>
          </a:solidFill>
          <a:prstDash val="dash"/>
          <a:miter lim="800000"/>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214286" y="2741342"/>
          <a:ext cx="87026" cy="87026"/>
        </a:xfrm>
        <a:prstGeom prst="ellipse">
          <a:avLst/>
        </a:prstGeom>
        <a:solidFill>
          <a:schemeClr val="accent1">
            <a:shade val="80000"/>
            <a:hueOff val="26915"/>
            <a:satOff val="2859"/>
            <a:lumOff val="82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7905323" y="743123"/>
          <a:ext cx="435133" cy="2865090"/>
        </a:xfrm>
        <a:prstGeom prst="round2SameRect">
          <a:avLst/>
        </a:prstGeom>
        <a:solidFill>
          <a:schemeClr val="accent1">
            <a:shade val="80000"/>
            <a:hueOff val="53830"/>
            <a:satOff val="5718"/>
            <a:lumOff val="16556"/>
            <a:alphaOff val="0"/>
          </a:schemeClr>
        </a:solidFill>
        <a:ln w="12700" cap="flat" cmpd="sng" algn="ctr">
          <a:solidFill>
            <a:schemeClr val="accent1">
              <a:shade val="80000"/>
              <a:hueOff val="53830"/>
              <a:satOff val="5718"/>
              <a:lumOff val="165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de" sz="1300" kern="1200"/>
            <a:t>2019</a:t>
          </a:r>
        </a:p>
      </dsp:txBody>
      <dsp:txXfrm rot="-5400000">
        <a:off x="6690345" y="1979343"/>
        <a:ext cx="2843849" cy="392651"/>
      </dsp:txXfrm>
    </dsp:sp>
    <dsp:sp modelId="{B4723E2A-4FF1-452A-BD25-8EC364F15A6F}">
      <dsp:nvSpPr>
        <dsp:cNvPr id="0" name=""/>
        <dsp:cNvSpPr/>
      </dsp:nvSpPr>
      <dsp:spPr>
        <a:xfrm>
          <a:off x="5735315" y="0"/>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rtlCol="0" anchor="b" anchorCtr="1">
          <a:noAutofit/>
        </a:bodyPr>
        <a:lstStyle/>
        <a:p>
          <a:pPr marL="0" lvl="0" indent="0" algn="ctr" defTabSz="577850" rtl="0">
            <a:lnSpc>
              <a:spcPct val="90000"/>
            </a:lnSpc>
            <a:spcBef>
              <a:spcPct val="0"/>
            </a:spcBef>
            <a:spcAft>
              <a:spcPct val="35000"/>
            </a:spcAft>
            <a:buNone/>
          </a:pPr>
          <a:r>
            <a:rPr lang="de" sz="1300" kern="1200"/>
            <a:t>Lorem ipsum dolor sit amet</a:t>
          </a:r>
        </a:p>
      </dsp:txBody>
      <dsp:txXfrm>
        <a:off x="5735315" y="0"/>
        <a:ext cx="4775150" cy="1522968"/>
      </dsp:txXfrm>
    </dsp:sp>
    <dsp:sp modelId="{440E9361-37D2-4157-AF38-7B49AD23708B}">
      <dsp:nvSpPr>
        <dsp:cNvPr id="0" name=""/>
        <dsp:cNvSpPr/>
      </dsp:nvSpPr>
      <dsp:spPr>
        <a:xfrm>
          <a:off x="8122890" y="1609995"/>
          <a:ext cx="0" cy="348107"/>
        </a:xfrm>
        <a:prstGeom prst="line">
          <a:avLst/>
        </a:prstGeom>
        <a:noFill/>
        <a:ln w="12700" cap="rnd" cmpd="sng" algn="ctr">
          <a:solidFill>
            <a:schemeClr val="accent1">
              <a:shade val="90000"/>
              <a:hueOff val="186931"/>
              <a:satOff val="3848"/>
              <a:lumOff val="16461"/>
              <a:alphaOff val="0"/>
            </a:schemeClr>
          </a:solidFill>
          <a:prstDash val="dash"/>
          <a:miter lim="800000"/>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079376" y="1522968"/>
          <a:ext cx="87026" cy="87026"/>
        </a:xfrm>
        <a:prstGeom prst="ellipse">
          <a:avLst/>
        </a:prstGeom>
        <a:solidFill>
          <a:schemeClr val="accent1">
            <a:shade val="80000"/>
            <a:hueOff val="53830"/>
            <a:satOff val="5718"/>
            <a:lumOff val="165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175142" y="743123"/>
          <a:ext cx="435133" cy="2865090"/>
        </a:xfrm>
        <a:prstGeom prst="round2SameRect">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de" sz="1300" kern="1200"/>
            <a:t>2017</a:t>
          </a:r>
        </a:p>
      </dsp:txBody>
      <dsp:txXfrm rot="5400000">
        <a:off x="981405" y="1979343"/>
        <a:ext cx="2843849" cy="392651"/>
      </dsp:txXfrm>
    </dsp:sp>
    <dsp:sp modelId="{5A1B764B-0DC5-47CD-BDEA-9E67799496EC}">
      <dsp:nvSpPr>
        <dsp:cNvPr id="0" name=""/>
        <dsp:cNvSpPr/>
      </dsp:nvSpPr>
      <dsp:spPr>
        <a:xfrm>
          <a:off x="5134" y="0"/>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rtlCol="0" anchor="b" anchorCtr="1">
          <a:noAutofit/>
        </a:bodyPr>
        <a:lstStyle/>
        <a:p>
          <a:pPr marL="0" lvl="0" indent="0" algn="ctr" defTabSz="577850" rtl="0">
            <a:lnSpc>
              <a:spcPct val="90000"/>
            </a:lnSpc>
            <a:spcBef>
              <a:spcPct val="0"/>
            </a:spcBef>
            <a:spcAft>
              <a:spcPct val="35000"/>
            </a:spcAft>
            <a:buNone/>
          </a:pPr>
          <a:r>
            <a:rPr lang="de" sz="1300" kern="1200"/>
            <a:t>Lorem ipsum dolor sit amet</a:t>
          </a:r>
        </a:p>
      </dsp:txBody>
      <dsp:txXfrm>
        <a:off x="5134" y="0"/>
        <a:ext cx="4775150" cy="1522968"/>
      </dsp:txXfrm>
    </dsp:sp>
    <dsp:sp modelId="{122B38A3-0442-4747-820C-1F37877E2B0E}">
      <dsp:nvSpPr>
        <dsp:cNvPr id="0" name=""/>
        <dsp:cNvSpPr/>
      </dsp:nvSpPr>
      <dsp:spPr>
        <a:xfrm>
          <a:off x="2392709" y="1609995"/>
          <a:ext cx="0" cy="348107"/>
        </a:xfrm>
        <a:prstGeom prst="line">
          <a:avLst/>
        </a:prstGeom>
        <a:noFill/>
        <a:ln w="12700" cap="rnd" cmpd="sng" algn="ctr">
          <a:solidFill>
            <a:schemeClr val="accent1">
              <a:shade val="90000"/>
              <a:hueOff val="93466"/>
              <a:satOff val="1924"/>
              <a:lumOff val="8231"/>
              <a:alphaOff val="0"/>
            </a:schemeClr>
          </a:solidFill>
          <a:prstDash val="dash"/>
          <a:miter lim="800000"/>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349196" y="1522968"/>
          <a:ext cx="87026" cy="87026"/>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825254" y="1958102"/>
          <a:ext cx="2865090" cy="435133"/>
        </a:xfrm>
        <a:prstGeom prst="rect">
          <a:avLst/>
        </a:prstGeom>
        <a:solidFill>
          <a:schemeClr val="accent1">
            <a:shade val="80000"/>
            <a:hueOff val="26915"/>
            <a:satOff val="2859"/>
            <a:lumOff val="8278"/>
            <a:alphaOff val="0"/>
          </a:schemeClr>
        </a:solidFill>
        <a:ln w="12700" cap="flat" cmpd="sng" algn="ctr">
          <a:solidFill>
            <a:schemeClr val="accent1">
              <a:shade val="80000"/>
              <a:hueOff val="26915"/>
              <a:satOff val="2859"/>
              <a:lumOff val="82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de" sz="1300" kern="1200"/>
            <a:t>2018</a:t>
          </a:r>
        </a:p>
      </dsp:txBody>
      <dsp:txXfrm>
        <a:off x="3825254" y="1958102"/>
        <a:ext cx="2865090" cy="435133"/>
      </dsp:txXfrm>
    </dsp:sp>
    <dsp:sp modelId="{DF65791B-462E-4589-B98D-F60587330CA8}">
      <dsp:nvSpPr>
        <dsp:cNvPr id="0" name=""/>
        <dsp:cNvSpPr/>
      </dsp:nvSpPr>
      <dsp:spPr>
        <a:xfrm>
          <a:off x="2870224" y="2828369"/>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rtlCol="0" anchor="t" anchorCtr="1">
          <a:noAutofit/>
        </a:bodyPr>
        <a:lstStyle/>
        <a:p>
          <a:pPr marL="0" lvl="0" indent="0" algn="ctr" defTabSz="577850" rtl="0">
            <a:lnSpc>
              <a:spcPct val="90000"/>
            </a:lnSpc>
            <a:spcBef>
              <a:spcPct val="0"/>
            </a:spcBef>
            <a:spcAft>
              <a:spcPct val="35000"/>
            </a:spcAft>
            <a:buNone/>
          </a:pPr>
          <a:r>
            <a:rPr lang="de" sz="1300" kern="1200"/>
            <a:t>Lorem ipsum dolor sit amet</a:t>
          </a:r>
        </a:p>
      </dsp:txBody>
      <dsp:txXfrm>
        <a:off x="2870224" y="2828369"/>
        <a:ext cx="4775150" cy="1522968"/>
      </dsp:txXfrm>
    </dsp:sp>
    <dsp:sp modelId="{DBA410EB-5F61-4F46-92D9-C5B0AA59EE15}">
      <dsp:nvSpPr>
        <dsp:cNvPr id="0" name=""/>
        <dsp:cNvSpPr/>
      </dsp:nvSpPr>
      <dsp:spPr>
        <a:xfrm>
          <a:off x="5257800" y="2393235"/>
          <a:ext cx="0" cy="348107"/>
        </a:xfrm>
        <a:prstGeom prst="line">
          <a:avLst/>
        </a:prstGeom>
        <a:noFill/>
        <a:ln w="12700" cap="rnd" cmpd="sng" algn="ctr">
          <a:solidFill>
            <a:schemeClr val="accent1">
              <a:shade val="90000"/>
              <a:hueOff val="140199"/>
              <a:satOff val="2886"/>
              <a:lumOff val="12346"/>
              <a:alphaOff val="0"/>
            </a:schemeClr>
          </a:solidFill>
          <a:prstDash val="dash"/>
          <a:miter lim="800000"/>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214286" y="2741342"/>
          <a:ext cx="87026" cy="87026"/>
        </a:xfrm>
        <a:prstGeom prst="ellipse">
          <a:avLst/>
        </a:prstGeom>
        <a:solidFill>
          <a:schemeClr val="accent1">
            <a:shade val="80000"/>
            <a:hueOff val="26915"/>
            <a:satOff val="2859"/>
            <a:lumOff val="82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7905323" y="743123"/>
          <a:ext cx="435133" cy="2865090"/>
        </a:xfrm>
        <a:prstGeom prst="round2SameRect">
          <a:avLst/>
        </a:prstGeom>
        <a:solidFill>
          <a:schemeClr val="accent1">
            <a:shade val="80000"/>
            <a:hueOff val="53830"/>
            <a:satOff val="5718"/>
            <a:lumOff val="16556"/>
            <a:alphaOff val="0"/>
          </a:schemeClr>
        </a:solidFill>
        <a:ln w="12700" cap="flat" cmpd="sng" algn="ctr">
          <a:solidFill>
            <a:schemeClr val="accent1">
              <a:shade val="80000"/>
              <a:hueOff val="53830"/>
              <a:satOff val="5718"/>
              <a:lumOff val="165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de" sz="1300" kern="1200"/>
            <a:t>2019</a:t>
          </a:r>
        </a:p>
      </dsp:txBody>
      <dsp:txXfrm rot="-5400000">
        <a:off x="6690345" y="1979343"/>
        <a:ext cx="2843849" cy="392651"/>
      </dsp:txXfrm>
    </dsp:sp>
    <dsp:sp modelId="{B4723E2A-4FF1-452A-BD25-8EC364F15A6F}">
      <dsp:nvSpPr>
        <dsp:cNvPr id="0" name=""/>
        <dsp:cNvSpPr/>
      </dsp:nvSpPr>
      <dsp:spPr>
        <a:xfrm>
          <a:off x="5735315" y="0"/>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rtlCol="0" anchor="b" anchorCtr="1">
          <a:noAutofit/>
        </a:bodyPr>
        <a:lstStyle/>
        <a:p>
          <a:pPr marL="0" lvl="0" indent="0" algn="ctr" defTabSz="577850" rtl="0">
            <a:lnSpc>
              <a:spcPct val="90000"/>
            </a:lnSpc>
            <a:spcBef>
              <a:spcPct val="0"/>
            </a:spcBef>
            <a:spcAft>
              <a:spcPct val="35000"/>
            </a:spcAft>
            <a:buNone/>
          </a:pPr>
          <a:r>
            <a:rPr lang="de" sz="1300" kern="1200"/>
            <a:t>Lorem ipsum dolor sit amet</a:t>
          </a:r>
        </a:p>
      </dsp:txBody>
      <dsp:txXfrm>
        <a:off x="5735315" y="0"/>
        <a:ext cx="4775150" cy="1522968"/>
      </dsp:txXfrm>
    </dsp:sp>
    <dsp:sp modelId="{440E9361-37D2-4157-AF38-7B49AD23708B}">
      <dsp:nvSpPr>
        <dsp:cNvPr id="0" name=""/>
        <dsp:cNvSpPr/>
      </dsp:nvSpPr>
      <dsp:spPr>
        <a:xfrm>
          <a:off x="8122890" y="1609995"/>
          <a:ext cx="0" cy="348107"/>
        </a:xfrm>
        <a:prstGeom prst="line">
          <a:avLst/>
        </a:prstGeom>
        <a:noFill/>
        <a:ln w="12700" cap="rnd" cmpd="sng" algn="ctr">
          <a:solidFill>
            <a:schemeClr val="accent1">
              <a:shade val="90000"/>
              <a:hueOff val="186931"/>
              <a:satOff val="3848"/>
              <a:lumOff val="16461"/>
              <a:alphaOff val="0"/>
            </a:schemeClr>
          </a:solidFill>
          <a:prstDash val="dash"/>
          <a:miter lim="800000"/>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079376" y="1522968"/>
          <a:ext cx="87026" cy="87026"/>
        </a:xfrm>
        <a:prstGeom prst="ellipse">
          <a:avLst/>
        </a:prstGeom>
        <a:solidFill>
          <a:schemeClr val="accent1">
            <a:shade val="80000"/>
            <a:hueOff val="53830"/>
            <a:satOff val="5718"/>
            <a:lumOff val="165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r>
              <a:rPr lang="en-US"/>
              <a:t>Einleitung</a:t>
            </a:r>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95F8005-800F-4636-BB94-F6B15F4FB55B}" type="datetime1">
              <a:rPr lang="de-DE" smtClean="0"/>
              <a:t>29.01.2022</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r>
              <a:rPr lang="en-US"/>
              <a:t>Einleitung</a:t>
            </a:r>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E8E0BF1-AB19-478C-A977-6FA19CE3AC63}" type="datetime1">
              <a:rPr lang="de-DE" smtClean="0"/>
              <a:t>29.01.2022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8D13BE-411F-48E7-A48E-D4F6FD0D0CD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0FA6EAA-9ABF-4C8F-88C6-4E019560E7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0B47E15-4971-4E7F-A8E7-BAB0C7E5B85D}"/>
              </a:ext>
            </a:extLst>
          </p:cNvPr>
          <p:cNvSpPr>
            <a:spLocks noGrp="1"/>
          </p:cNvSpPr>
          <p:nvPr>
            <p:ph type="dt" sz="half" idx="10"/>
          </p:nvPr>
        </p:nvSpPr>
        <p:spPr/>
        <p:txBody>
          <a:bodyPr/>
          <a:lstStyle/>
          <a:p>
            <a:pPr rtl="0"/>
            <a:fld id="{2D4EAA79-7F8E-41C4-9D49-89AA5C5AF4F1}" type="datetime1">
              <a:rPr lang="de-DE" smtClean="0"/>
              <a:t>29.01.2022</a:t>
            </a:fld>
            <a:endParaRPr lang="en-US" dirty="0"/>
          </a:p>
        </p:txBody>
      </p:sp>
      <p:sp>
        <p:nvSpPr>
          <p:cNvPr id="5" name="Fußzeilenplatzhalter 4">
            <a:extLst>
              <a:ext uri="{FF2B5EF4-FFF2-40B4-BE49-F238E27FC236}">
                <a16:creationId xmlns:a16="http://schemas.microsoft.com/office/drawing/2014/main" id="{E76564BB-CA2A-4AF3-997C-BCE8BF106D1C}"/>
              </a:ext>
            </a:extLst>
          </p:cNvPr>
          <p:cNvSpPr>
            <a:spLocks noGrp="1"/>
          </p:cNvSpPr>
          <p:nvPr>
            <p:ph type="ftr" sz="quarter" idx="11"/>
          </p:nvPr>
        </p:nvSpPr>
        <p:spPr/>
        <p:txBody>
          <a:bodyPr/>
          <a:lstStyle/>
          <a:p>
            <a:pPr rtl="0"/>
            <a:r>
              <a:rPr lang="en-US"/>
              <a:t>Dennis Goßler  [3D-Code] </a:t>
            </a:r>
            <a:endParaRPr lang="en-US" dirty="0"/>
          </a:p>
        </p:txBody>
      </p:sp>
      <p:sp>
        <p:nvSpPr>
          <p:cNvPr id="6" name="Foliennummernplatzhalter 5">
            <a:extLst>
              <a:ext uri="{FF2B5EF4-FFF2-40B4-BE49-F238E27FC236}">
                <a16:creationId xmlns:a16="http://schemas.microsoft.com/office/drawing/2014/main" id="{99EC818B-C2F6-43A7-A707-A6F190707443}"/>
              </a:ext>
            </a:extLst>
          </p:cNvPr>
          <p:cNvSpPr>
            <a:spLocks noGrp="1"/>
          </p:cNvSpPr>
          <p:nvPr>
            <p:ph type="sldNum" sz="quarter" idx="12"/>
          </p:nvPr>
        </p:nvSpPr>
        <p:spPr/>
        <p:txBody>
          <a:body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0328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244039-EA7B-40B6-9AF5-A3C4175AA71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D5174A4-56D5-4E95-89F3-C8D338AAE53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48BF7FE-F852-4E29-BB4B-8232B17AF713}"/>
              </a:ext>
            </a:extLst>
          </p:cNvPr>
          <p:cNvSpPr>
            <a:spLocks noGrp="1"/>
          </p:cNvSpPr>
          <p:nvPr>
            <p:ph type="dt" sz="half" idx="10"/>
          </p:nvPr>
        </p:nvSpPr>
        <p:spPr/>
        <p:txBody>
          <a:bodyPr/>
          <a:lstStyle/>
          <a:p>
            <a:pPr rtl="0"/>
            <a:fld id="{AB9B3401-000D-41BB-9FEB-FAEC2E0E9C9E}" type="datetime1">
              <a:rPr lang="de-DE" smtClean="0"/>
              <a:t>29.01.2022</a:t>
            </a:fld>
            <a:endParaRPr lang="en-US" dirty="0"/>
          </a:p>
        </p:txBody>
      </p:sp>
      <p:sp>
        <p:nvSpPr>
          <p:cNvPr id="5" name="Fußzeilenplatzhalter 4">
            <a:extLst>
              <a:ext uri="{FF2B5EF4-FFF2-40B4-BE49-F238E27FC236}">
                <a16:creationId xmlns:a16="http://schemas.microsoft.com/office/drawing/2014/main" id="{D722A9AC-ED5B-4E11-B007-82D849CC526C}"/>
              </a:ext>
            </a:extLst>
          </p:cNvPr>
          <p:cNvSpPr>
            <a:spLocks noGrp="1"/>
          </p:cNvSpPr>
          <p:nvPr>
            <p:ph type="ftr" sz="quarter" idx="11"/>
          </p:nvPr>
        </p:nvSpPr>
        <p:spPr/>
        <p:txBody>
          <a:bodyPr/>
          <a:lstStyle/>
          <a:p>
            <a:pPr rtl="0"/>
            <a:r>
              <a:rPr lang="en-US"/>
              <a:t>Dennis Goßler  [3D-Code] </a:t>
            </a:r>
            <a:endParaRPr lang="en-US" dirty="0"/>
          </a:p>
        </p:txBody>
      </p:sp>
      <p:sp>
        <p:nvSpPr>
          <p:cNvPr id="6" name="Foliennummernplatzhalter 5">
            <a:extLst>
              <a:ext uri="{FF2B5EF4-FFF2-40B4-BE49-F238E27FC236}">
                <a16:creationId xmlns:a16="http://schemas.microsoft.com/office/drawing/2014/main" id="{0B0ED14E-4079-450C-B786-B3EE8D0627F5}"/>
              </a:ext>
            </a:extLst>
          </p:cNvPr>
          <p:cNvSpPr>
            <a:spLocks noGrp="1"/>
          </p:cNvSpPr>
          <p:nvPr>
            <p:ph type="sldNum" sz="quarter" idx="12"/>
          </p:nvPr>
        </p:nvSpPr>
        <p:spPr/>
        <p:txBody>
          <a:body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187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84435DD-B9A8-4273-A60C-2119178140D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5AE4D33-BE8B-4372-88A5-24F588C80E6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77A572D-F093-4A27-95ED-E29F2E5D5BE2}"/>
              </a:ext>
            </a:extLst>
          </p:cNvPr>
          <p:cNvSpPr>
            <a:spLocks noGrp="1"/>
          </p:cNvSpPr>
          <p:nvPr>
            <p:ph type="dt" sz="half" idx="10"/>
          </p:nvPr>
        </p:nvSpPr>
        <p:spPr/>
        <p:txBody>
          <a:bodyPr/>
          <a:lstStyle/>
          <a:p>
            <a:pPr rtl="0"/>
            <a:fld id="{E0F2E5B1-3752-42FA-8FF3-B35055BFFC1B}" type="datetime1">
              <a:rPr lang="de-DE" smtClean="0"/>
              <a:t>29.01.2022</a:t>
            </a:fld>
            <a:endParaRPr lang="en-US" dirty="0"/>
          </a:p>
        </p:txBody>
      </p:sp>
      <p:sp>
        <p:nvSpPr>
          <p:cNvPr id="5" name="Fußzeilenplatzhalter 4">
            <a:extLst>
              <a:ext uri="{FF2B5EF4-FFF2-40B4-BE49-F238E27FC236}">
                <a16:creationId xmlns:a16="http://schemas.microsoft.com/office/drawing/2014/main" id="{3B60F0CA-9811-41D2-9B69-E04627B44E34}"/>
              </a:ext>
            </a:extLst>
          </p:cNvPr>
          <p:cNvSpPr>
            <a:spLocks noGrp="1"/>
          </p:cNvSpPr>
          <p:nvPr>
            <p:ph type="ftr" sz="quarter" idx="11"/>
          </p:nvPr>
        </p:nvSpPr>
        <p:spPr/>
        <p:txBody>
          <a:bodyPr/>
          <a:lstStyle/>
          <a:p>
            <a:pPr rtl="0"/>
            <a:r>
              <a:rPr lang="en-US"/>
              <a:t>Dennis Goßler  [3D-Code] </a:t>
            </a:r>
            <a:endParaRPr lang="en-US" dirty="0"/>
          </a:p>
        </p:txBody>
      </p:sp>
      <p:sp>
        <p:nvSpPr>
          <p:cNvPr id="6" name="Foliennummernplatzhalter 5">
            <a:extLst>
              <a:ext uri="{FF2B5EF4-FFF2-40B4-BE49-F238E27FC236}">
                <a16:creationId xmlns:a16="http://schemas.microsoft.com/office/drawing/2014/main" id="{99150425-08FA-4516-9CF0-985C0DC9B96B}"/>
              </a:ext>
            </a:extLst>
          </p:cNvPr>
          <p:cNvSpPr>
            <a:spLocks noGrp="1"/>
          </p:cNvSpPr>
          <p:nvPr>
            <p:ph type="sldNum" sz="quarter" idx="12"/>
          </p:nvPr>
        </p:nvSpPr>
        <p:spPr/>
        <p:txBody>
          <a:body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78181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B55B4-A03F-4E69-85A8-32853FC7463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901B6A7-2396-43E8-B796-8ECE5F298CD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1E1E7B-F015-4E59-9691-45F460D526CC}"/>
              </a:ext>
            </a:extLst>
          </p:cNvPr>
          <p:cNvSpPr>
            <a:spLocks noGrp="1"/>
          </p:cNvSpPr>
          <p:nvPr>
            <p:ph type="dt" sz="half" idx="10"/>
          </p:nvPr>
        </p:nvSpPr>
        <p:spPr/>
        <p:txBody>
          <a:bodyPr/>
          <a:lstStyle/>
          <a:p>
            <a:pPr rtl="0"/>
            <a:fld id="{8304820D-DCC4-447C-9B50-5E039250C29F}" type="datetime1">
              <a:rPr lang="de-DE" smtClean="0"/>
              <a:t>29.01.2022</a:t>
            </a:fld>
            <a:endParaRPr lang="en-US" dirty="0"/>
          </a:p>
        </p:txBody>
      </p:sp>
      <p:sp>
        <p:nvSpPr>
          <p:cNvPr id="5" name="Fußzeilenplatzhalter 4">
            <a:extLst>
              <a:ext uri="{FF2B5EF4-FFF2-40B4-BE49-F238E27FC236}">
                <a16:creationId xmlns:a16="http://schemas.microsoft.com/office/drawing/2014/main" id="{B110AAD9-2851-47F9-A2E4-D948F420E885}"/>
              </a:ext>
            </a:extLst>
          </p:cNvPr>
          <p:cNvSpPr>
            <a:spLocks noGrp="1"/>
          </p:cNvSpPr>
          <p:nvPr>
            <p:ph type="ftr" sz="quarter" idx="11"/>
          </p:nvPr>
        </p:nvSpPr>
        <p:spPr/>
        <p:txBody>
          <a:bodyPr/>
          <a:lstStyle/>
          <a:p>
            <a:pPr rtl="0"/>
            <a:r>
              <a:rPr lang="en-US"/>
              <a:t>Dennis Goßler  [3D-Code] </a:t>
            </a:r>
            <a:endParaRPr lang="en-US" dirty="0"/>
          </a:p>
        </p:txBody>
      </p:sp>
      <p:sp>
        <p:nvSpPr>
          <p:cNvPr id="6" name="Foliennummernplatzhalter 5">
            <a:extLst>
              <a:ext uri="{FF2B5EF4-FFF2-40B4-BE49-F238E27FC236}">
                <a16:creationId xmlns:a16="http://schemas.microsoft.com/office/drawing/2014/main" id="{8C62CCD2-1295-47DF-91F0-8B6FF1B547EF}"/>
              </a:ext>
            </a:extLst>
          </p:cNvPr>
          <p:cNvSpPr>
            <a:spLocks noGrp="1"/>
          </p:cNvSpPr>
          <p:nvPr>
            <p:ph type="sldNum" sz="quarter" idx="12"/>
          </p:nvPr>
        </p:nvSpPr>
        <p:spPr/>
        <p:txBody>
          <a:body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58798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5A3BA-1530-483D-B03A-654F9591269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51C9A41-CA6F-4849-A9B0-10C0F0352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821D8FC-6C29-42C5-B17F-4A8AFD7A0A5F}"/>
              </a:ext>
            </a:extLst>
          </p:cNvPr>
          <p:cNvSpPr>
            <a:spLocks noGrp="1"/>
          </p:cNvSpPr>
          <p:nvPr>
            <p:ph type="dt" sz="half" idx="10"/>
          </p:nvPr>
        </p:nvSpPr>
        <p:spPr/>
        <p:txBody>
          <a:bodyPr/>
          <a:lstStyle/>
          <a:p>
            <a:pPr rtl="0"/>
            <a:fld id="{925A1EC3-25C4-4DD5-9525-C04E20944B8F}" type="datetime1">
              <a:rPr lang="de-DE" smtClean="0"/>
              <a:t>29.01.2022</a:t>
            </a:fld>
            <a:endParaRPr lang="en-US" dirty="0"/>
          </a:p>
        </p:txBody>
      </p:sp>
      <p:sp>
        <p:nvSpPr>
          <p:cNvPr id="5" name="Fußzeilenplatzhalter 4">
            <a:extLst>
              <a:ext uri="{FF2B5EF4-FFF2-40B4-BE49-F238E27FC236}">
                <a16:creationId xmlns:a16="http://schemas.microsoft.com/office/drawing/2014/main" id="{5D53863A-30D4-4780-89F5-E02682824F31}"/>
              </a:ext>
            </a:extLst>
          </p:cNvPr>
          <p:cNvSpPr>
            <a:spLocks noGrp="1"/>
          </p:cNvSpPr>
          <p:nvPr>
            <p:ph type="ftr" sz="quarter" idx="11"/>
          </p:nvPr>
        </p:nvSpPr>
        <p:spPr/>
        <p:txBody>
          <a:bodyPr/>
          <a:lstStyle/>
          <a:p>
            <a:pPr rtl="0"/>
            <a:r>
              <a:rPr lang="en-US"/>
              <a:t>Dennis Goßler  [3D-Code] </a:t>
            </a:r>
            <a:endParaRPr lang="en-US" dirty="0"/>
          </a:p>
        </p:txBody>
      </p:sp>
      <p:sp>
        <p:nvSpPr>
          <p:cNvPr id="6" name="Foliennummernplatzhalter 5">
            <a:extLst>
              <a:ext uri="{FF2B5EF4-FFF2-40B4-BE49-F238E27FC236}">
                <a16:creationId xmlns:a16="http://schemas.microsoft.com/office/drawing/2014/main" id="{AA588A87-3AFC-42EF-9799-25A618963AE7}"/>
              </a:ext>
            </a:extLst>
          </p:cNvPr>
          <p:cNvSpPr>
            <a:spLocks noGrp="1"/>
          </p:cNvSpPr>
          <p:nvPr>
            <p:ph type="sldNum" sz="quarter" idx="12"/>
          </p:nvPr>
        </p:nvSpPr>
        <p:spPr/>
        <p:txBody>
          <a:body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0900793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07E358-DED9-42AF-99A1-373CB42FCA1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78DAC71-8EF1-45A7-BFDC-E47A6EF26CE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499EDD8-3B55-431A-BE93-AB31C2365A4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E2575C7-A08F-45FC-8851-97D567EAD740}"/>
              </a:ext>
            </a:extLst>
          </p:cNvPr>
          <p:cNvSpPr>
            <a:spLocks noGrp="1"/>
          </p:cNvSpPr>
          <p:nvPr>
            <p:ph type="dt" sz="half" idx="10"/>
          </p:nvPr>
        </p:nvSpPr>
        <p:spPr/>
        <p:txBody>
          <a:bodyPr/>
          <a:lstStyle/>
          <a:p>
            <a:pPr rtl="0"/>
            <a:fld id="{C49E2A76-A856-43AB-8EF6-BB1B1F5D174F}" type="datetime1">
              <a:rPr lang="de-DE" smtClean="0"/>
              <a:t>29.01.2022</a:t>
            </a:fld>
            <a:endParaRPr lang="en-US" dirty="0"/>
          </a:p>
        </p:txBody>
      </p:sp>
      <p:sp>
        <p:nvSpPr>
          <p:cNvPr id="6" name="Fußzeilenplatzhalter 5">
            <a:extLst>
              <a:ext uri="{FF2B5EF4-FFF2-40B4-BE49-F238E27FC236}">
                <a16:creationId xmlns:a16="http://schemas.microsoft.com/office/drawing/2014/main" id="{ADB525F5-F97A-4764-9A03-E2F30A85B872}"/>
              </a:ext>
            </a:extLst>
          </p:cNvPr>
          <p:cNvSpPr>
            <a:spLocks noGrp="1"/>
          </p:cNvSpPr>
          <p:nvPr>
            <p:ph type="ftr" sz="quarter" idx="11"/>
          </p:nvPr>
        </p:nvSpPr>
        <p:spPr/>
        <p:txBody>
          <a:bodyPr/>
          <a:lstStyle/>
          <a:p>
            <a:pPr rtl="0"/>
            <a:r>
              <a:rPr lang="en-US"/>
              <a:t>Dennis Goßler  [3D-Code] </a:t>
            </a:r>
            <a:endParaRPr lang="en-US" dirty="0"/>
          </a:p>
        </p:txBody>
      </p:sp>
      <p:sp>
        <p:nvSpPr>
          <p:cNvPr id="7" name="Foliennummernplatzhalter 6">
            <a:extLst>
              <a:ext uri="{FF2B5EF4-FFF2-40B4-BE49-F238E27FC236}">
                <a16:creationId xmlns:a16="http://schemas.microsoft.com/office/drawing/2014/main" id="{A80E19FE-EC20-45CA-81B0-FB01DA738273}"/>
              </a:ext>
            </a:extLst>
          </p:cNvPr>
          <p:cNvSpPr>
            <a:spLocks noGrp="1"/>
          </p:cNvSpPr>
          <p:nvPr>
            <p:ph type="sldNum" sz="quarter" idx="12"/>
          </p:nvPr>
        </p:nvSpPr>
        <p:spPr/>
        <p:txBody>
          <a:body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2758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ABD163-05EF-436F-99DA-473EA7E6F06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45B85B7-7755-4B65-BBB8-BA5A1EE39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2FAC473-C7A8-4493-9D77-010C1DCBB7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82B1AAC-3313-4734-81DD-30170DBDEA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8E211CF-C655-49D2-BE65-ED6BB6F4F8D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45675B1-06C8-42FA-ADD9-E4DB221F8DCA}"/>
              </a:ext>
            </a:extLst>
          </p:cNvPr>
          <p:cNvSpPr>
            <a:spLocks noGrp="1"/>
          </p:cNvSpPr>
          <p:nvPr>
            <p:ph type="dt" sz="half" idx="10"/>
          </p:nvPr>
        </p:nvSpPr>
        <p:spPr/>
        <p:txBody>
          <a:bodyPr/>
          <a:lstStyle/>
          <a:p>
            <a:pPr rtl="0"/>
            <a:fld id="{11D8844E-8812-44CE-B577-1703AE7A40BD}" type="datetime1">
              <a:rPr lang="de-DE" smtClean="0"/>
              <a:t>29.01.2022</a:t>
            </a:fld>
            <a:endParaRPr lang="en-US" dirty="0"/>
          </a:p>
        </p:txBody>
      </p:sp>
      <p:sp>
        <p:nvSpPr>
          <p:cNvPr id="8" name="Fußzeilenplatzhalter 7">
            <a:extLst>
              <a:ext uri="{FF2B5EF4-FFF2-40B4-BE49-F238E27FC236}">
                <a16:creationId xmlns:a16="http://schemas.microsoft.com/office/drawing/2014/main" id="{9196D178-683D-40DC-BE34-F0136BFD09B3}"/>
              </a:ext>
            </a:extLst>
          </p:cNvPr>
          <p:cNvSpPr>
            <a:spLocks noGrp="1"/>
          </p:cNvSpPr>
          <p:nvPr>
            <p:ph type="ftr" sz="quarter" idx="11"/>
          </p:nvPr>
        </p:nvSpPr>
        <p:spPr/>
        <p:txBody>
          <a:bodyPr/>
          <a:lstStyle/>
          <a:p>
            <a:pPr rtl="0"/>
            <a:r>
              <a:rPr lang="en-US"/>
              <a:t>Dennis Goßler  [3D-Code] </a:t>
            </a:r>
            <a:endParaRPr lang="en-US" dirty="0"/>
          </a:p>
        </p:txBody>
      </p:sp>
      <p:sp>
        <p:nvSpPr>
          <p:cNvPr id="9" name="Foliennummernplatzhalter 8">
            <a:extLst>
              <a:ext uri="{FF2B5EF4-FFF2-40B4-BE49-F238E27FC236}">
                <a16:creationId xmlns:a16="http://schemas.microsoft.com/office/drawing/2014/main" id="{1D942B5F-7C2F-4A60-8754-B560C14D9DB6}"/>
              </a:ext>
            </a:extLst>
          </p:cNvPr>
          <p:cNvSpPr>
            <a:spLocks noGrp="1"/>
          </p:cNvSpPr>
          <p:nvPr>
            <p:ph type="sldNum" sz="quarter" idx="12"/>
          </p:nvPr>
        </p:nvSpPr>
        <p:spPr/>
        <p:txBody>
          <a:body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594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E09438-B639-44A4-88B8-34F8DC7C040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B2B748C-00E7-43BB-AF3E-71069BBE436D}"/>
              </a:ext>
            </a:extLst>
          </p:cNvPr>
          <p:cNvSpPr>
            <a:spLocks noGrp="1"/>
          </p:cNvSpPr>
          <p:nvPr>
            <p:ph type="dt" sz="half" idx="10"/>
          </p:nvPr>
        </p:nvSpPr>
        <p:spPr/>
        <p:txBody>
          <a:bodyPr/>
          <a:lstStyle/>
          <a:p>
            <a:pPr rtl="0"/>
            <a:fld id="{98206F5B-CC5A-4164-8373-4BCBF1EE4CE6}" type="datetime1">
              <a:rPr lang="de-DE" smtClean="0"/>
              <a:t>29.01.2022</a:t>
            </a:fld>
            <a:endParaRPr lang="en-US" dirty="0"/>
          </a:p>
        </p:txBody>
      </p:sp>
      <p:sp>
        <p:nvSpPr>
          <p:cNvPr id="4" name="Fußzeilenplatzhalter 3">
            <a:extLst>
              <a:ext uri="{FF2B5EF4-FFF2-40B4-BE49-F238E27FC236}">
                <a16:creationId xmlns:a16="http://schemas.microsoft.com/office/drawing/2014/main" id="{15B51557-B0C5-404A-8EB7-5906C2A86EF2}"/>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22D3BE28-F62A-4308-886D-F94882BD0C86}"/>
              </a:ext>
            </a:extLst>
          </p:cNvPr>
          <p:cNvSpPr>
            <a:spLocks noGrp="1"/>
          </p:cNvSpPr>
          <p:nvPr>
            <p:ph type="sldNum" sz="quarter" idx="12"/>
          </p:nvPr>
        </p:nvSpPr>
        <p:spPr/>
        <p:txBody>
          <a:body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59150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0370BD1-07D7-4DA1-9B25-E6DE21273328}"/>
              </a:ext>
            </a:extLst>
          </p:cNvPr>
          <p:cNvSpPr>
            <a:spLocks noGrp="1"/>
          </p:cNvSpPr>
          <p:nvPr>
            <p:ph type="dt" sz="half" idx="10"/>
          </p:nvPr>
        </p:nvSpPr>
        <p:spPr/>
        <p:txBody>
          <a:bodyPr/>
          <a:lstStyle/>
          <a:p>
            <a:pPr rtl="0"/>
            <a:fld id="{299EBDBD-51E8-408E-83AE-F2F68F8C762B}" type="datetime1">
              <a:rPr lang="de-DE" smtClean="0"/>
              <a:t>29.01.2022</a:t>
            </a:fld>
            <a:endParaRPr lang="en-US" dirty="0"/>
          </a:p>
        </p:txBody>
      </p:sp>
      <p:sp>
        <p:nvSpPr>
          <p:cNvPr id="3" name="Fußzeilenplatzhalter 2">
            <a:extLst>
              <a:ext uri="{FF2B5EF4-FFF2-40B4-BE49-F238E27FC236}">
                <a16:creationId xmlns:a16="http://schemas.microsoft.com/office/drawing/2014/main" id="{F0BD85B6-4E46-4EB1-8D81-6A373D812795}"/>
              </a:ext>
            </a:extLst>
          </p:cNvPr>
          <p:cNvSpPr>
            <a:spLocks noGrp="1"/>
          </p:cNvSpPr>
          <p:nvPr>
            <p:ph type="ftr" sz="quarter" idx="11"/>
          </p:nvPr>
        </p:nvSpPr>
        <p:spPr/>
        <p:txBody>
          <a:bodyPr/>
          <a:lstStyle/>
          <a:p>
            <a:pPr rtl="0"/>
            <a:r>
              <a:rPr lang="en-US"/>
              <a:t>Dennis Goßler  [3D-Code] </a:t>
            </a:r>
            <a:endParaRPr lang="en-US" dirty="0"/>
          </a:p>
        </p:txBody>
      </p:sp>
      <p:sp>
        <p:nvSpPr>
          <p:cNvPr id="4" name="Foliennummernplatzhalter 3">
            <a:extLst>
              <a:ext uri="{FF2B5EF4-FFF2-40B4-BE49-F238E27FC236}">
                <a16:creationId xmlns:a16="http://schemas.microsoft.com/office/drawing/2014/main" id="{6D45A630-911F-4E0A-8A83-8A9442A52F4E}"/>
              </a:ext>
            </a:extLst>
          </p:cNvPr>
          <p:cNvSpPr>
            <a:spLocks noGrp="1"/>
          </p:cNvSpPr>
          <p:nvPr>
            <p:ph type="sldNum" sz="quarter" idx="12"/>
          </p:nvPr>
        </p:nvSpPr>
        <p:spPr/>
        <p:txBody>
          <a:body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42948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935F4-59B9-43A7-8473-4BF4FB72B18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A0EB3C5-61FA-4A09-A7E9-8AD9F5A91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AB92314-30E6-4735-89A6-4447D3988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77D502-19CA-4FFA-9E51-902503C3DF7B}"/>
              </a:ext>
            </a:extLst>
          </p:cNvPr>
          <p:cNvSpPr>
            <a:spLocks noGrp="1"/>
          </p:cNvSpPr>
          <p:nvPr>
            <p:ph type="dt" sz="half" idx="10"/>
          </p:nvPr>
        </p:nvSpPr>
        <p:spPr/>
        <p:txBody>
          <a:bodyPr/>
          <a:lstStyle/>
          <a:p>
            <a:pPr rtl="0"/>
            <a:fld id="{925A1EC3-25C4-4DD5-9525-C04E20944B8F}" type="datetime1">
              <a:rPr lang="de-DE" smtClean="0"/>
              <a:t>29.01.2022</a:t>
            </a:fld>
            <a:endParaRPr lang="en-US" dirty="0"/>
          </a:p>
        </p:txBody>
      </p:sp>
      <p:sp>
        <p:nvSpPr>
          <p:cNvPr id="6" name="Fußzeilenplatzhalter 5">
            <a:extLst>
              <a:ext uri="{FF2B5EF4-FFF2-40B4-BE49-F238E27FC236}">
                <a16:creationId xmlns:a16="http://schemas.microsoft.com/office/drawing/2014/main" id="{95DF5BDB-2D5A-4FAD-9876-5F0AEBC1B9FC}"/>
              </a:ext>
            </a:extLst>
          </p:cNvPr>
          <p:cNvSpPr>
            <a:spLocks noGrp="1"/>
          </p:cNvSpPr>
          <p:nvPr>
            <p:ph type="ftr" sz="quarter" idx="11"/>
          </p:nvPr>
        </p:nvSpPr>
        <p:spPr/>
        <p:txBody>
          <a:bodyPr/>
          <a:lstStyle/>
          <a:p>
            <a:pPr rtl="0"/>
            <a:r>
              <a:rPr lang="en-US"/>
              <a:t>Dennis Goßler  [3D-Code] </a:t>
            </a:r>
            <a:endParaRPr lang="en-US" dirty="0"/>
          </a:p>
        </p:txBody>
      </p:sp>
      <p:sp>
        <p:nvSpPr>
          <p:cNvPr id="7" name="Foliennummernplatzhalter 6">
            <a:extLst>
              <a:ext uri="{FF2B5EF4-FFF2-40B4-BE49-F238E27FC236}">
                <a16:creationId xmlns:a16="http://schemas.microsoft.com/office/drawing/2014/main" id="{EADD5D21-1298-4982-8AB1-36FA069F50E6}"/>
              </a:ext>
            </a:extLst>
          </p:cNvPr>
          <p:cNvSpPr>
            <a:spLocks noGrp="1"/>
          </p:cNvSpPr>
          <p:nvPr>
            <p:ph type="sldNum" sz="quarter" idx="12"/>
          </p:nvPr>
        </p:nvSpPr>
        <p:spPr/>
        <p:txBody>
          <a:body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41272153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1C019-8AAE-4D61-905F-29D3A7A2F1D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F6FD310-1ECA-4825-BF52-1D6B1E468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239269A-90FC-4351-B796-FA08E43A8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AF1A4F6-2348-447B-927C-997A20EEF233}"/>
              </a:ext>
            </a:extLst>
          </p:cNvPr>
          <p:cNvSpPr>
            <a:spLocks noGrp="1"/>
          </p:cNvSpPr>
          <p:nvPr>
            <p:ph type="dt" sz="half" idx="10"/>
          </p:nvPr>
        </p:nvSpPr>
        <p:spPr/>
        <p:txBody>
          <a:bodyPr/>
          <a:lstStyle/>
          <a:p>
            <a:pPr rtl="0"/>
            <a:fld id="{925A1EC3-25C4-4DD5-9525-C04E20944B8F}" type="datetime1">
              <a:rPr lang="de-DE" smtClean="0"/>
              <a:t>29.01.2022</a:t>
            </a:fld>
            <a:endParaRPr lang="en-US" dirty="0"/>
          </a:p>
        </p:txBody>
      </p:sp>
      <p:sp>
        <p:nvSpPr>
          <p:cNvPr id="6" name="Fußzeilenplatzhalter 5">
            <a:extLst>
              <a:ext uri="{FF2B5EF4-FFF2-40B4-BE49-F238E27FC236}">
                <a16:creationId xmlns:a16="http://schemas.microsoft.com/office/drawing/2014/main" id="{D987C3CA-6D0F-4C8E-B0B7-6296A22BF09C}"/>
              </a:ext>
            </a:extLst>
          </p:cNvPr>
          <p:cNvSpPr>
            <a:spLocks noGrp="1"/>
          </p:cNvSpPr>
          <p:nvPr>
            <p:ph type="ftr" sz="quarter" idx="11"/>
          </p:nvPr>
        </p:nvSpPr>
        <p:spPr/>
        <p:txBody>
          <a:bodyPr/>
          <a:lstStyle/>
          <a:p>
            <a:pPr rtl="0"/>
            <a:r>
              <a:rPr lang="en-US"/>
              <a:t>Dennis Goßler  [3D-Code] </a:t>
            </a:r>
            <a:endParaRPr lang="en-US" dirty="0"/>
          </a:p>
        </p:txBody>
      </p:sp>
      <p:sp>
        <p:nvSpPr>
          <p:cNvPr id="7" name="Foliennummernplatzhalter 6">
            <a:extLst>
              <a:ext uri="{FF2B5EF4-FFF2-40B4-BE49-F238E27FC236}">
                <a16:creationId xmlns:a16="http://schemas.microsoft.com/office/drawing/2014/main" id="{FA0DCC22-2252-4DF8-83A4-D88F87CC0EBA}"/>
              </a:ext>
            </a:extLst>
          </p:cNvPr>
          <p:cNvSpPr>
            <a:spLocks noGrp="1"/>
          </p:cNvSpPr>
          <p:nvPr>
            <p:ph type="sldNum" sz="quarter" idx="12"/>
          </p:nvPr>
        </p:nvSpPr>
        <p:spPr/>
        <p:txBody>
          <a:body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2234402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8B19F7F-4A67-44E4-97B1-2EFCBCD1D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640A321-4F2C-452A-B6D3-B0FE58DD1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C8B3071-D5F0-422E-9E8B-9277ED393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25A1EC3-25C4-4DD5-9525-C04E20944B8F}" type="datetime1">
              <a:rPr lang="de-DE" smtClean="0"/>
              <a:t>29.01.2022</a:t>
            </a:fld>
            <a:endParaRPr lang="en-US" dirty="0"/>
          </a:p>
        </p:txBody>
      </p:sp>
      <p:sp>
        <p:nvSpPr>
          <p:cNvPr id="5" name="Fußzeilenplatzhalter 4">
            <a:extLst>
              <a:ext uri="{FF2B5EF4-FFF2-40B4-BE49-F238E27FC236}">
                <a16:creationId xmlns:a16="http://schemas.microsoft.com/office/drawing/2014/main" id="{BE592C0D-3336-4291-8AB8-D7DC43875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US"/>
              <a:t>Dennis Goßler  [3D-Code] </a:t>
            </a:r>
            <a:endParaRPr lang="en-US" dirty="0"/>
          </a:p>
        </p:txBody>
      </p:sp>
      <p:sp>
        <p:nvSpPr>
          <p:cNvPr id="6" name="Foliennummernplatzhalter 5">
            <a:extLst>
              <a:ext uri="{FF2B5EF4-FFF2-40B4-BE49-F238E27FC236}">
                <a16:creationId xmlns:a16="http://schemas.microsoft.com/office/drawing/2014/main" id="{877A20C0-5EAF-461C-93CF-BF9E4F026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24988793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Goss99/PraxProj_3DCod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DennisGoss99/PuC_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858234" y="223028"/>
            <a:ext cx="9144000" cy="2387600"/>
          </a:xfrm>
        </p:spPr>
        <p:txBody>
          <a:bodyPr rtlCol="0">
            <a:normAutofit/>
          </a:bodyPr>
          <a:lstStyle/>
          <a:p>
            <a:pPr algn="l" rtl="0"/>
            <a:r>
              <a:rPr lang="de" dirty="0"/>
              <a:t>Praxisprojekt:</a:t>
            </a:r>
            <a:br>
              <a:rPr lang="de" dirty="0"/>
            </a:br>
            <a:r>
              <a:rPr lang="de" dirty="0"/>
              <a:t>3D-Code</a:t>
            </a:r>
          </a:p>
        </p:txBody>
      </p:sp>
      <p:sp>
        <p:nvSpPr>
          <p:cNvPr id="3" name="Untertitel 2">
            <a:extLst>
              <a:ext uri="{FF2B5EF4-FFF2-40B4-BE49-F238E27FC236}">
                <a16:creationId xmlns:a16="http://schemas.microsoft.com/office/drawing/2014/main" id="{835D6E6B-3353-491C-A3C6-F278D6CED8B3}"/>
              </a:ext>
            </a:extLst>
          </p:cNvPr>
          <p:cNvSpPr>
            <a:spLocks noGrp="1"/>
          </p:cNvSpPr>
          <p:nvPr>
            <p:ph type="subTitle" idx="1"/>
          </p:nvPr>
        </p:nvSpPr>
        <p:spPr>
          <a:xfrm>
            <a:off x="939864" y="3852732"/>
            <a:ext cx="10993546" cy="1677416"/>
          </a:xfrm>
        </p:spPr>
        <p:txBody>
          <a:bodyPr rtlCol="0">
            <a:normAutofit/>
          </a:bodyPr>
          <a:lstStyle/>
          <a:p>
            <a:pPr algn="l" rtl="0"/>
            <a:r>
              <a:rPr lang="de" dirty="0"/>
              <a:t>Name:		Dennis Goßler</a:t>
            </a:r>
          </a:p>
          <a:p>
            <a:pPr algn="l" rtl="0"/>
            <a:r>
              <a:rPr lang="de-DE" dirty="0"/>
              <a:t>Matrikel-</a:t>
            </a:r>
            <a:r>
              <a:rPr lang="de-DE" dirty="0" err="1"/>
              <a:t>Nr</a:t>
            </a:r>
            <a:r>
              <a:rPr lang="de-DE" dirty="0"/>
              <a:t>:	11140150</a:t>
            </a:r>
          </a:p>
          <a:p>
            <a:pPr algn="l" rtl="0"/>
            <a:r>
              <a:rPr lang="de-DE" dirty="0"/>
              <a:t>Betreuer:	Alexander </a:t>
            </a:r>
            <a:r>
              <a:rPr lang="de-DE" dirty="0" err="1"/>
              <a:t>Dobrynin</a:t>
            </a:r>
            <a:r>
              <a:rPr lang="de" dirty="0"/>
              <a:t>	</a:t>
            </a:r>
          </a:p>
        </p:txBody>
      </p:sp>
      <p:pic>
        <p:nvPicPr>
          <p:cNvPr id="5" name="Grafik 4">
            <a:extLst>
              <a:ext uri="{FF2B5EF4-FFF2-40B4-BE49-F238E27FC236}">
                <a16:creationId xmlns:a16="http://schemas.microsoft.com/office/drawing/2014/main" id="{8130F74A-F0A0-4B2E-BDBC-339E64FDE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073" y="1981650"/>
            <a:ext cx="5729991" cy="3533729"/>
          </a:xfrm>
          <a:prstGeom prst="rect">
            <a:avLst/>
          </a:prstGeom>
        </p:spPr>
      </p:pic>
      <p:sp>
        <p:nvSpPr>
          <p:cNvPr id="6" name="Rechteck 5">
            <a:extLst>
              <a:ext uri="{FF2B5EF4-FFF2-40B4-BE49-F238E27FC236}">
                <a16:creationId xmlns:a16="http://schemas.microsoft.com/office/drawing/2014/main" id="{82309D8E-4068-45F6-8522-56431B051FB8}"/>
              </a:ext>
            </a:extLst>
          </p:cNvPr>
          <p:cNvSpPr/>
          <p:nvPr/>
        </p:nvSpPr>
        <p:spPr>
          <a:xfrm rot="5400000">
            <a:off x="5434262" y="-4709480"/>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7A906B-6705-41CE-833E-20A5C00961AB}"/>
              </a:ext>
            </a:extLst>
          </p:cNvPr>
          <p:cNvSpPr/>
          <p:nvPr/>
        </p:nvSpPr>
        <p:spPr>
          <a:xfrm rot="10800000">
            <a:off x="409806" y="273862"/>
            <a:ext cx="145418" cy="4673531"/>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4CAA91E-90DE-4FD3-964D-EFC272935C71}"/>
              </a:ext>
            </a:extLst>
          </p:cNvPr>
          <p:cNvSpPr txBox="1"/>
          <p:nvPr/>
        </p:nvSpPr>
        <p:spPr>
          <a:xfrm>
            <a:off x="939864" y="5932237"/>
            <a:ext cx="6094602" cy="307777"/>
          </a:xfrm>
          <a:prstGeom prst="rect">
            <a:avLst/>
          </a:prstGeom>
          <a:noFill/>
        </p:spPr>
        <p:txBody>
          <a:bodyPr wrap="square">
            <a:spAutoFit/>
          </a:bodyPr>
          <a:lstStyle/>
          <a:p>
            <a:r>
              <a:rPr lang="de-DE" sz="1400" dirty="0">
                <a:hlinkClick r:id="rId3"/>
              </a:rPr>
              <a:t>https://github.com/DennisGoss99/PraxProj_3DCode</a:t>
            </a:r>
            <a:endParaRPr lang="de-DE" sz="1400" dirty="0"/>
          </a:p>
        </p:txBody>
      </p:sp>
    </p:spTree>
    <p:extLst>
      <p:ext uri="{BB962C8B-B14F-4D97-AF65-F5344CB8AC3E}">
        <p14:creationId xmlns:p14="http://schemas.microsoft.com/office/powerpoint/2010/main" val="3815578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diagonal liegende Ecken abgerundet 10">
            <a:extLst>
              <a:ext uri="{FF2B5EF4-FFF2-40B4-BE49-F238E27FC236}">
                <a16:creationId xmlns:a16="http://schemas.microsoft.com/office/drawing/2014/main" id="{B67BFEC8-5247-40F3-80B4-278F31286E45}"/>
              </a:ext>
            </a:extLst>
          </p:cNvPr>
          <p:cNvSpPr/>
          <p:nvPr/>
        </p:nvSpPr>
        <p:spPr>
          <a:xfrm>
            <a:off x="4303701" y="2016125"/>
            <a:ext cx="5553811" cy="3534338"/>
          </a:xfrm>
          <a:prstGeom prst="round2Diag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1" name="Grafik 20" descr="Ein Bild, das Text enthält.&#10;&#10;Automatisch generierte Beschreibung">
            <a:extLst>
              <a:ext uri="{FF2B5EF4-FFF2-40B4-BE49-F238E27FC236}">
                <a16:creationId xmlns:a16="http://schemas.microsoft.com/office/drawing/2014/main" id="{C3C057A2-EB00-445F-9666-C8ADE5E2B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999" y="2016125"/>
            <a:ext cx="4661213" cy="3250809"/>
          </a:xfrm>
          <a:prstGeom prst="rect">
            <a:avLst/>
          </a:prstGeom>
        </p:spPr>
      </p:pic>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r>
              <a:rPr lang="de-DE" dirty="0">
                <a:solidFill>
                  <a:schemeClr val="tx1"/>
                </a:solidFill>
              </a:rPr>
              <a:t>Programmiersprachen Aufbau</a:t>
            </a:r>
            <a:endParaRPr lang="de" dirty="0"/>
          </a:p>
        </p:txBody>
      </p:sp>
      <p:sp>
        <p:nvSpPr>
          <p:cNvPr id="3" name="Datumsplatzhalter 2">
            <a:extLst>
              <a:ext uri="{FF2B5EF4-FFF2-40B4-BE49-F238E27FC236}">
                <a16:creationId xmlns:a16="http://schemas.microsoft.com/office/drawing/2014/main" id="{4674AC37-03E5-420D-A1D3-6EB6908C4BA9}"/>
              </a:ext>
            </a:extLst>
          </p:cNvPr>
          <p:cNvSpPr>
            <a:spLocks noGrp="1"/>
          </p:cNvSpPr>
          <p:nvPr>
            <p:ph type="dt" sz="half" idx="10"/>
          </p:nvPr>
        </p:nvSpPr>
        <p:spPr/>
        <p:txBody>
          <a:bodyPr/>
          <a:lstStyle/>
          <a:p>
            <a:pPr rtl="0"/>
            <a:fld id="{52B0BCA1-EA4D-4183-B460-BDFCFEFD75CE}" type="datetime1">
              <a:rPr lang="de-DE" smtClean="0"/>
              <a:t>29.01.2022</a:t>
            </a:fld>
            <a:endParaRPr lang="en-US" dirty="0"/>
          </a:p>
        </p:txBody>
      </p:sp>
      <p:sp>
        <p:nvSpPr>
          <p:cNvPr id="6" name="Fußzeilenplatzhalter 5">
            <a:extLst>
              <a:ext uri="{FF2B5EF4-FFF2-40B4-BE49-F238E27FC236}">
                <a16:creationId xmlns:a16="http://schemas.microsoft.com/office/drawing/2014/main" id="{02BB91BD-AC12-4777-B8EF-9DFCA0B1ADB4}"/>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44EC3D47-D5E2-4545-A1B7-6B827DEDF38C}"/>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
        <p:nvSpPr>
          <p:cNvPr id="7" name="Datumsplatzhalter 2">
            <a:extLst>
              <a:ext uri="{FF2B5EF4-FFF2-40B4-BE49-F238E27FC236}">
                <a16:creationId xmlns:a16="http://schemas.microsoft.com/office/drawing/2014/main" id="{AF119188-FC9F-4AE5-B66B-447743D95493}"/>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 / Grundgerüst</a:t>
            </a:r>
          </a:p>
        </p:txBody>
      </p:sp>
      <p:sp>
        <p:nvSpPr>
          <p:cNvPr id="12" name="Rechteck 11">
            <a:extLst>
              <a:ext uri="{FF2B5EF4-FFF2-40B4-BE49-F238E27FC236}">
                <a16:creationId xmlns:a16="http://schemas.microsoft.com/office/drawing/2014/main" id="{8C453E5A-549F-4122-8FDA-195303280096}"/>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56D7E858-3093-4880-9FFA-7949C15EE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424" y="1885403"/>
            <a:ext cx="1914792" cy="3810532"/>
          </a:xfrm>
          <a:prstGeom prst="rect">
            <a:avLst/>
          </a:prstGeom>
        </p:spPr>
      </p:pic>
      <p:sp>
        <p:nvSpPr>
          <p:cNvPr id="8" name="Rechteck 7">
            <a:extLst>
              <a:ext uri="{FF2B5EF4-FFF2-40B4-BE49-F238E27FC236}">
                <a16:creationId xmlns:a16="http://schemas.microsoft.com/office/drawing/2014/main" id="{D7729AC1-F1B9-4222-8FD0-6188AF58EE5D}"/>
              </a:ext>
            </a:extLst>
          </p:cNvPr>
          <p:cNvSpPr/>
          <p:nvPr/>
        </p:nvSpPr>
        <p:spPr>
          <a:xfrm>
            <a:off x="2123807" y="2016125"/>
            <a:ext cx="1663968" cy="5810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descr="Parser系列】Lexer I - 知乎">
            <a:extLst>
              <a:ext uri="{FF2B5EF4-FFF2-40B4-BE49-F238E27FC236}">
                <a16:creationId xmlns:a16="http://schemas.microsoft.com/office/drawing/2014/main" id="{5C379C23-9962-45D6-8D50-55896AC5DB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57" t="18109" r="18302" b="29927"/>
          <a:stretch/>
        </p:blipFill>
        <p:spPr bwMode="auto">
          <a:xfrm>
            <a:off x="5795604" y="3033617"/>
            <a:ext cx="2192323" cy="98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75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diagonal liegende Ecken abgerundet 10">
            <a:extLst>
              <a:ext uri="{FF2B5EF4-FFF2-40B4-BE49-F238E27FC236}">
                <a16:creationId xmlns:a16="http://schemas.microsoft.com/office/drawing/2014/main" id="{B67BFEC8-5247-40F3-80B4-278F31286E45}"/>
              </a:ext>
            </a:extLst>
          </p:cNvPr>
          <p:cNvSpPr/>
          <p:nvPr/>
        </p:nvSpPr>
        <p:spPr>
          <a:xfrm>
            <a:off x="4303701" y="2016125"/>
            <a:ext cx="5553811" cy="3534338"/>
          </a:xfrm>
          <a:prstGeom prst="round2Diag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r>
              <a:rPr lang="de-DE" dirty="0">
                <a:solidFill>
                  <a:schemeClr val="tx1"/>
                </a:solidFill>
              </a:rPr>
              <a:t>Programmiersprachen Aufbau</a:t>
            </a:r>
            <a:endParaRPr lang="de" dirty="0"/>
          </a:p>
        </p:txBody>
      </p:sp>
      <p:sp>
        <p:nvSpPr>
          <p:cNvPr id="3" name="Datumsplatzhalter 2">
            <a:extLst>
              <a:ext uri="{FF2B5EF4-FFF2-40B4-BE49-F238E27FC236}">
                <a16:creationId xmlns:a16="http://schemas.microsoft.com/office/drawing/2014/main" id="{4674AC37-03E5-420D-A1D3-6EB6908C4BA9}"/>
              </a:ext>
            </a:extLst>
          </p:cNvPr>
          <p:cNvSpPr>
            <a:spLocks noGrp="1"/>
          </p:cNvSpPr>
          <p:nvPr>
            <p:ph type="dt" sz="half" idx="10"/>
          </p:nvPr>
        </p:nvSpPr>
        <p:spPr/>
        <p:txBody>
          <a:bodyPr/>
          <a:lstStyle/>
          <a:p>
            <a:pPr rtl="0"/>
            <a:fld id="{52B0BCA1-EA4D-4183-B460-BDFCFEFD75CE}" type="datetime1">
              <a:rPr lang="de-DE" smtClean="0"/>
              <a:t>29.01.2022</a:t>
            </a:fld>
            <a:endParaRPr lang="en-US" dirty="0"/>
          </a:p>
        </p:txBody>
      </p:sp>
      <p:sp>
        <p:nvSpPr>
          <p:cNvPr id="6" name="Fußzeilenplatzhalter 5">
            <a:extLst>
              <a:ext uri="{FF2B5EF4-FFF2-40B4-BE49-F238E27FC236}">
                <a16:creationId xmlns:a16="http://schemas.microsoft.com/office/drawing/2014/main" id="{02BB91BD-AC12-4777-B8EF-9DFCA0B1ADB4}"/>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44EC3D47-D5E2-4545-A1B7-6B827DEDF38C}"/>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
        <p:nvSpPr>
          <p:cNvPr id="7" name="Datumsplatzhalter 2">
            <a:extLst>
              <a:ext uri="{FF2B5EF4-FFF2-40B4-BE49-F238E27FC236}">
                <a16:creationId xmlns:a16="http://schemas.microsoft.com/office/drawing/2014/main" id="{AF119188-FC9F-4AE5-B66B-447743D95493}"/>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 / Grundgerüst</a:t>
            </a:r>
          </a:p>
        </p:txBody>
      </p:sp>
      <p:sp>
        <p:nvSpPr>
          <p:cNvPr id="12" name="Rechteck 11">
            <a:extLst>
              <a:ext uri="{FF2B5EF4-FFF2-40B4-BE49-F238E27FC236}">
                <a16:creationId xmlns:a16="http://schemas.microsoft.com/office/drawing/2014/main" id="{8C453E5A-549F-4122-8FDA-195303280096}"/>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56D7E858-3093-4880-9FFA-7949C15EE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424" y="1885403"/>
            <a:ext cx="1914792" cy="3810532"/>
          </a:xfrm>
          <a:prstGeom prst="rect">
            <a:avLst/>
          </a:prstGeom>
        </p:spPr>
      </p:pic>
      <p:sp>
        <p:nvSpPr>
          <p:cNvPr id="8" name="Rechteck 7">
            <a:extLst>
              <a:ext uri="{FF2B5EF4-FFF2-40B4-BE49-F238E27FC236}">
                <a16:creationId xmlns:a16="http://schemas.microsoft.com/office/drawing/2014/main" id="{D7729AC1-F1B9-4222-8FD0-6188AF58EE5D}"/>
              </a:ext>
            </a:extLst>
          </p:cNvPr>
          <p:cNvSpPr/>
          <p:nvPr/>
        </p:nvSpPr>
        <p:spPr>
          <a:xfrm>
            <a:off x="2116187" y="2968625"/>
            <a:ext cx="1663968" cy="5810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id="{733AD5DD-0C37-461D-A709-B57992792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687" y="2258840"/>
            <a:ext cx="4402133" cy="3070122"/>
          </a:xfrm>
          <a:prstGeom prst="rect">
            <a:avLst/>
          </a:prstGeom>
        </p:spPr>
      </p:pic>
    </p:spTree>
    <p:extLst>
      <p:ext uri="{BB962C8B-B14F-4D97-AF65-F5344CB8AC3E}">
        <p14:creationId xmlns:p14="http://schemas.microsoft.com/office/powerpoint/2010/main" val="329039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diagonal liegende Ecken abgerundet 10">
            <a:extLst>
              <a:ext uri="{FF2B5EF4-FFF2-40B4-BE49-F238E27FC236}">
                <a16:creationId xmlns:a16="http://schemas.microsoft.com/office/drawing/2014/main" id="{B67BFEC8-5247-40F3-80B4-278F31286E45}"/>
              </a:ext>
            </a:extLst>
          </p:cNvPr>
          <p:cNvSpPr/>
          <p:nvPr/>
        </p:nvSpPr>
        <p:spPr>
          <a:xfrm>
            <a:off x="4303701" y="2016125"/>
            <a:ext cx="5553811" cy="3534338"/>
          </a:xfrm>
          <a:prstGeom prst="round2Diag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r>
              <a:rPr lang="de-DE" dirty="0">
                <a:solidFill>
                  <a:schemeClr val="tx1"/>
                </a:solidFill>
              </a:rPr>
              <a:t>Programmiersprachen Aufbau</a:t>
            </a:r>
            <a:endParaRPr lang="de" dirty="0"/>
          </a:p>
        </p:txBody>
      </p:sp>
      <p:sp>
        <p:nvSpPr>
          <p:cNvPr id="3" name="Datumsplatzhalter 2">
            <a:extLst>
              <a:ext uri="{FF2B5EF4-FFF2-40B4-BE49-F238E27FC236}">
                <a16:creationId xmlns:a16="http://schemas.microsoft.com/office/drawing/2014/main" id="{4674AC37-03E5-420D-A1D3-6EB6908C4BA9}"/>
              </a:ext>
            </a:extLst>
          </p:cNvPr>
          <p:cNvSpPr>
            <a:spLocks noGrp="1"/>
          </p:cNvSpPr>
          <p:nvPr>
            <p:ph type="dt" sz="half" idx="10"/>
          </p:nvPr>
        </p:nvSpPr>
        <p:spPr/>
        <p:txBody>
          <a:bodyPr/>
          <a:lstStyle/>
          <a:p>
            <a:pPr rtl="0"/>
            <a:fld id="{52B0BCA1-EA4D-4183-B460-BDFCFEFD75CE}" type="datetime1">
              <a:rPr lang="de-DE" smtClean="0"/>
              <a:t>29.01.2022</a:t>
            </a:fld>
            <a:endParaRPr lang="en-US" dirty="0"/>
          </a:p>
        </p:txBody>
      </p:sp>
      <p:sp>
        <p:nvSpPr>
          <p:cNvPr id="6" name="Fußzeilenplatzhalter 5">
            <a:extLst>
              <a:ext uri="{FF2B5EF4-FFF2-40B4-BE49-F238E27FC236}">
                <a16:creationId xmlns:a16="http://schemas.microsoft.com/office/drawing/2014/main" id="{02BB91BD-AC12-4777-B8EF-9DFCA0B1ADB4}"/>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44EC3D47-D5E2-4545-A1B7-6B827DEDF38C}"/>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
        <p:nvSpPr>
          <p:cNvPr id="7" name="Datumsplatzhalter 2">
            <a:extLst>
              <a:ext uri="{FF2B5EF4-FFF2-40B4-BE49-F238E27FC236}">
                <a16:creationId xmlns:a16="http://schemas.microsoft.com/office/drawing/2014/main" id="{AF119188-FC9F-4AE5-B66B-447743D95493}"/>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 / Grundgerüst</a:t>
            </a:r>
          </a:p>
        </p:txBody>
      </p:sp>
      <p:sp>
        <p:nvSpPr>
          <p:cNvPr id="12" name="Rechteck 11">
            <a:extLst>
              <a:ext uri="{FF2B5EF4-FFF2-40B4-BE49-F238E27FC236}">
                <a16:creationId xmlns:a16="http://schemas.microsoft.com/office/drawing/2014/main" id="{8C453E5A-549F-4122-8FDA-195303280096}"/>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56D7E858-3093-4880-9FFA-7949C15EE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424" y="1885403"/>
            <a:ext cx="1914792" cy="3810532"/>
          </a:xfrm>
          <a:prstGeom prst="rect">
            <a:avLst/>
          </a:prstGeom>
        </p:spPr>
      </p:pic>
      <p:sp>
        <p:nvSpPr>
          <p:cNvPr id="8" name="Rechteck 7">
            <a:extLst>
              <a:ext uri="{FF2B5EF4-FFF2-40B4-BE49-F238E27FC236}">
                <a16:creationId xmlns:a16="http://schemas.microsoft.com/office/drawing/2014/main" id="{D7729AC1-F1B9-4222-8FD0-6188AF58EE5D}"/>
              </a:ext>
            </a:extLst>
          </p:cNvPr>
          <p:cNvSpPr/>
          <p:nvPr/>
        </p:nvSpPr>
        <p:spPr>
          <a:xfrm>
            <a:off x="2107798" y="3983694"/>
            <a:ext cx="1663968" cy="5810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a:extLst>
              <a:ext uri="{FF2B5EF4-FFF2-40B4-BE49-F238E27FC236}">
                <a16:creationId xmlns:a16="http://schemas.microsoft.com/office/drawing/2014/main" id="{4AC49B11-6F5D-4070-A03A-377576ADF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671" y="2104651"/>
            <a:ext cx="5161905" cy="3600000"/>
          </a:xfrm>
          <a:prstGeom prst="rect">
            <a:avLst/>
          </a:prstGeom>
        </p:spPr>
      </p:pic>
    </p:spTree>
    <p:extLst>
      <p:ext uri="{BB962C8B-B14F-4D97-AF65-F5344CB8AC3E}">
        <p14:creationId xmlns:p14="http://schemas.microsoft.com/office/powerpoint/2010/main" val="79799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diagonal liegende Ecken abgerundet 10">
            <a:extLst>
              <a:ext uri="{FF2B5EF4-FFF2-40B4-BE49-F238E27FC236}">
                <a16:creationId xmlns:a16="http://schemas.microsoft.com/office/drawing/2014/main" id="{B67BFEC8-5247-40F3-80B4-278F31286E45}"/>
              </a:ext>
            </a:extLst>
          </p:cNvPr>
          <p:cNvSpPr/>
          <p:nvPr/>
        </p:nvSpPr>
        <p:spPr>
          <a:xfrm>
            <a:off x="4303701" y="2016125"/>
            <a:ext cx="5553811" cy="3534338"/>
          </a:xfrm>
          <a:prstGeom prst="round2Diag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r>
              <a:rPr lang="de-DE" dirty="0">
                <a:solidFill>
                  <a:schemeClr val="tx1"/>
                </a:solidFill>
              </a:rPr>
              <a:t>Programmiersprachen Aufbau</a:t>
            </a:r>
            <a:endParaRPr lang="de" dirty="0"/>
          </a:p>
        </p:txBody>
      </p:sp>
      <p:sp>
        <p:nvSpPr>
          <p:cNvPr id="3" name="Datumsplatzhalter 2">
            <a:extLst>
              <a:ext uri="{FF2B5EF4-FFF2-40B4-BE49-F238E27FC236}">
                <a16:creationId xmlns:a16="http://schemas.microsoft.com/office/drawing/2014/main" id="{4674AC37-03E5-420D-A1D3-6EB6908C4BA9}"/>
              </a:ext>
            </a:extLst>
          </p:cNvPr>
          <p:cNvSpPr>
            <a:spLocks noGrp="1"/>
          </p:cNvSpPr>
          <p:nvPr>
            <p:ph type="dt" sz="half" idx="10"/>
          </p:nvPr>
        </p:nvSpPr>
        <p:spPr/>
        <p:txBody>
          <a:bodyPr/>
          <a:lstStyle/>
          <a:p>
            <a:pPr rtl="0"/>
            <a:fld id="{52B0BCA1-EA4D-4183-B460-BDFCFEFD75CE}" type="datetime1">
              <a:rPr lang="de-DE" smtClean="0"/>
              <a:t>29.01.2022</a:t>
            </a:fld>
            <a:endParaRPr lang="en-US" dirty="0"/>
          </a:p>
        </p:txBody>
      </p:sp>
      <p:sp>
        <p:nvSpPr>
          <p:cNvPr id="6" name="Fußzeilenplatzhalter 5">
            <a:extLst>
              <a:ext uri="{FF2B5EF4-FFF2-40B4-BE49-F238E27FC236}">
                <a16:creationId xmlns:a16="http://schemas.microsoft.com/office/drawing/2014/main" id="{02BB91BD-AC12-4777-B8EF-9DFCA0B1ADB4}"/>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44EC3D47-D5E2-4545-A1B7-6B827DEDF38C}"/>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
        <p:nvSpPr>
          <p:cNvPr id="7" name="Datumsplatzhalter 2">
            <a:extLst>
              <a:ext uri="{FF2B5EF4-FFF2-40B4-BE49-F238E27FC236}">
                <a16:creationId xmlns:a16="http://schemas.microsoft.com/office/drawing/2014/main" id="{AF119188-FC9F-4AE5-B66B-447743D95493}"/>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 / Grundgerüst</a:t>
            </a:r>
          </a:p>
        </p:txBody>
      </p:sp>
      <p:sp>
        <p:nvSpPr>
          <p:cNvPr id="12" name="Rechteck 11">
            <a:extLst>
              <a:ext uri="{FF2B5EF4-FFF2-40B4-BE49-F238E27FC236}">
                <a16:creationId xmlns:a16="http://schemas.microsoft.com/office/drawing/2014/main" id="{8C453E5A-549F-4122-8FDA-195303280096}"/>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56D7E858-3093-4880-9FFA-7949C15EE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424" y="1885403"/>
            <a:ext cx="1914792" cy="3810532"/>
          </a:xfrm>
          <a:prstGeom prst="rect">
            <a:avLst/>
          </a:prstGeom>
        </p:spPr>
      </p:pic>
      <p:sp>
        <p:nvSpPr>
          <p:cNvPr id="8" name="Rechteck 7">
            <a:extLst>
              <a:ext uri="{FF2B5EF4-FFF2-40B4-BE49-F238E27FC236}">
                <a16:creationId xmlns:a16="http://schemas.microsoft.com/office/drawing/2014/main" id="{D7729AC1-F1B9-4222-8FD0-6188AF58EE5D}"/>
              </a:ext>
            </a:extLst>
          </p:cNvPr>
          <p:cNvSpPr/>
          <p:nvPr/>
        </p:nvSpPr>
        <p:spPr>
          <a:xfrm>
            <a:off x="2107798" y="4956818"/>
            <a:ext cx="1642081" cy="5810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id="{6612CB7E-B3F9-46C7-A37D-05B7A263A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765" y="2223519"/>
            <a:ext cx="5161905" cy="3600000"/>
          </a:xfrm>
          <a:prstGeom prst="rect">
            <a:avLst/>
          </a:prstGeom>
        </p:spPr>
      </p:pic>
    </p:spTree>
    <p:extLst>
      <p:ext uri="{BB962C8B-B14F-4D97-AF65-F5344CB8AC3E}">
        <p14:creationId xmlns:p14="http://schemas.microsoft.com/office/powerpoint/2010/main" val="2218326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F5693A-A44A-4709-BF9F-E1113A5029C1}"/>
              </a:ext>
            </a:extLst>
          </p:cNvPr>
          <p:cNvSpPr>
            <a:spLocks noGrp="1"/>
          </p:cNvSpPr>
          <p:nvPr>
            <p:ph type="title"/>
          </p:nvPr>
        </p:nvSpPr>
        <p:spPr/>
        <p:txBody>
          <a:bodyPr/>
          <a:lstStyle/>
          <a:p>
            <a:r>
              <a:rPr lang="de-DE" dirty="0"/>
              <a:t>Was ist 3D-Code?</a:t>
            </a:r>
          </a:p>
        </p:txBody>
      </p:sp>
      <p:sp>
        <p:nvSpPr>
          <p:cNvPr id="4" name="Datumsplatzhalter 3">
            <a:extLst>
              <a:ext uri="{FF2B5EF4-FFF2-40B4-BE49-F238E27FC236}">
                <a16:creationId xmlns:a16="http://schemas.microsoft.com/office/drawing/2014/main" id="{2C2C9613-A158-4280-8D22-BAC2094E9BF4}"/>
              </a:ext>
            </a:extLst>
          </p:cNvPr>
          <p:cNvSpPr>
            <a:spLocks noGrp="1"/>
          </p:cNvSpPr>
          <p:nvPr>
            <p:ph type="dt" sz="half" idx="10"/>
          </p:nvPr>
        </p:nvSpPr>
        <p:spPr/>
        <p:txBody>
          <a:bodyPr/>
          <a:lstStyle/>
          <a:p>
            <a:pPr rtl="0"/>
            <a:fld id="{8304820D-DCC4-447C-9B50-5E039250C29F}" type="datetime1">
              <a:rPr lang="de-DE" smtClean="0"/>
              <a:t>29.01.2022</a:t>
            </a:fld>
            <a:endParaRPr lang="en-US" dirty="0"/>
          </a:p>
        </p:txBody>
      </p:sp>
      <p:sp>
        <p:nvSpPr>
          <p:cNvPr id="5" name="Fußzeilenplatzhalter 4">
            <a:extLst>
              <a:ext uri="{FF2B5EF4-FFF2-40B4-BE49-F238E27FC236}">
                <a16:creationId xmlns:a16="http://schemas.microsoft.com/office/drawing/2014/main" id="{A35FA400-ACDC-4347-A3E0-5F2233F741B6}"/>
              </a:ext>
            </a:extLst>
          </p:cNvPr>
          <p:cNvSpPr>
            <a:spLocks noGrp="1"/>
          </p:cNvSpPr>
          <p:nvPr>
            <p:ph type="ftr" sz="quarter" idx="11"/>
          </p:nvPr>
        </p:nvSpPr>
        <p:spPr/>
        <p:txBody>
          <a:bodyPr/>
          <a:lstStyle/>
          <a:p>
            <a:pPr rtl="0"/>
            <a:r>
              <a:rPr lang="en-US"/>
              <a:t>Dennis Goßler  [3D-Code] </a:t>
            </a:r>
            <a:endParaRPr lang="en-US" dirty="0"/>
          </a:p>
        </p:txBody>
      </p:sp>
      <p:sp>
        <p:nvSpPr>
          <p:cNvPr id="6" name="Foliennummernplatzhalter 5">
            <a:extLst>
              <a:ext uri="{FF2B5EF4-FFF2-40B4-BE49-F238E27FC236}">
                <a16:creationId xmlns:a16="http://schemas.microsoft.com/office/drawing/2014/main" id="{5DC1F04F-7F45-429D-A84F-ABAA9B25410E}"/>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sp>
        <p:nvSpPr>
          <p:cNvPr id="7" name="Rechteck: abgerundete Ecken 6">
            <a:extLst>
              <a:ext uri="{FF2B5EF4-FFF2-40B4-BE49-F238E27FC236}">
                <a16:creationId xmlns:a16="http://schemas.microsoft.com/office/drawing/2014/main" id="{528D3838-E2D3-4D5B-83F9-A60C4845C12A}"/>
              </a:ext>
            </a:extLst>
          </p:cNvPr>
          <p:cNvSpPr/>
          <p:nvPr/>
        </p:nvSpPr>
        <p:spPr>
          <a:xfrm>
            <a:off x="1665684" y="2322718"/>
            <a:ext cx="7454945" cy="3669354"/>
          </a:xfrm>
          <a:prstGeom prst="roundRect">
            <a:avLst/>
          </a:prstGeom>
          <a:solidFill>
            <a:srgbClr val="FAFAFA"/>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Rechteck: abgerundete Ecken 7">
            <a:extLst>
              <a:ext uri="{FF2B5EF4-FFF2-40B4-BE49-F238E27FC236}">
                <a16:creationId xmlns:a16="http://schemas.microsoft.com/office/drawing/2014/main" id="{7B0D31C0-480B-4988-B2FF-C183C5206660}"/>
              </a:ext>
            </a:extLst>
          </p:cNvPr>
          <p:cNvSpPr/>
          <p:nvPr/>
        </p:nvSpPr>
        <p:spPr>
          <a:xfrm>
            <a:off x="2003424" y="3029278"/>
            <a:ext cx="2341000" cy="1014933"/>
          </a:xfrm>
          <a:prstGeom prst="roundRect">
            <a:avLst/>
          </a:prstGeom>
          <a:solidFill>
            <a:srgbClr val="FAFAFA"/>
          </a:solidFill>
          <a:ln>
            <a:noFill/>
          </a:ln>
          <a:effectLst>
            <a:outerShdw blurRad="50800" dist="25400" sx="103000" sy="103000" algn="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objektorientierte Programmiersprache</a:t>
            </a:r>
          </a:p>
        </p:txBody>
      </p:sp>
      <p:sp>
        <p:nvSpPr>
          <p:cNvPr id="9" name="Datumsplatzhalter 2">
            <a:extLst>
              <a:ext uri="{FF2B5EF4-FFF2-40B4-BE49-F238E27FC236}">
                <a16:creationId xmlns:a16="http://schemas.microsoft.com/office/drawing/2014/main" id="{B375FA69-1774-4A75-ACE3-1DE2020C639E}"/>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a:t>
            </a:r>
          </a:p>
        </p:txBody>
      </p:sp>
      <p:sp>
        <p:nvSpPr>
          <p:cNvPr id="3" name="Textfeld 2">
            <a:extLst>
              <a:ext uri="{FF2B5EF4-FFF2-40B4-BE49-F238E27FC236}">
                <a16:creationId xmlns:a16="http://schemas.microsoft.com/office/drawing/2014/main" id="{B4B348F9-3864-4E15-884E-379FFF99D95C}"/>
              </a:ext>
            </a:extLst>
          </p:cNvPr>
          <p:cNvSpPr txBox="1"/>
          <p:nvPr/>
        </p:nvSpPr>
        <p:spPr>
          <a:xfrm>
            <a:off x="1904301" y="2424628"/>
            <a:ext cx="4068660" cy="369332"/>
          </a:xfrm>
          <a:prstGeom prst="rect">
            <a:avLst/>
          </a:prstGeom>
          <a:noFill/>
        </p:spPr>
        <p:txBody>
          <a:bodyPr wrap="square" rtlCol="0">
            <a:spAutoFit/>
          </a:bodyPr>
          <a:lstStyle/>
          <a:p>
            <a:r>
              <a:rPr lang="de-DE" dirty="0"/>
              <a:t>3D-Code</a:t>
            </a:r>
          </a:p>
        </p:txBody>
      </p:sp>
      <p:sp>
        <p:nvSpPr>
          <p:cNvPr id="10" name="Pfeil: nach rechts 9">
            <a:extLst>
              <a:ext uri="{FF2B5EF4-FFF2-40B4-BE49-F238E27FC236}">
                <a16:creationId xmlns:a16="http://schemas.microsoft.com/office/drawing/2014/main" id="{0C6BE422-0B5D-4D7A-84A8-DEFD3A4F4EBF}"/>
              </a:ext>
            </a:extLst>
          </p:cNvPr>
          <p:cNvSpPr/>
          <p:nvPr/>
        </p:nvSpPr>
        <p:spPr>
          <a:xfrm>
            <a:off x="4521667" y="3353499"/>
            <a:ext cx="713063" cy="369332"/>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DE"/>
          </a:p>
        </p:txBody>
      </p:sp>
      <p:pic>
        <p:nvPicPr>
          <p:cNvPr id="14" name="Grafik 13" descr="Ein Bild, das Karte enthält.&#10;&#10;Automatisch generierte Beschreibung">
            <a:extLst>
              <a:ext uri="{FF2B5EF4-FFF2-40B4-BE49-F238E27FC236}">
                <a16:creationId xmlns:a16="http://schemas.microsoft.com/office/drawing/2014/main" id="{66F59D48-53DA-4ACB-8459-093B0CAB0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641" y="2782602"/>
            <a:ext cx="2238688" cy="1414660"/>
          </a:xfrm>
          <a:prstGeom prst="rect">
            <a:avLst/>
          </a:prstGeom>
        </p:spPr>
      </p:pic>
    </p:spTree>
    <p:extLst>
      <p:ext uri="{BB962C8B-B14F-4D97-AF65-F5344CB8AC3E}">
        <p14:creationId xmlns:p14="http://schemas.microsoft.com/office/powerpoint/2010/main" val="338464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de" dirty="0"/>
              <a:t>Tite</a:t>
            </a:r>
          </a:p>
        </p:txBody>
      </p:sp>
      <p:graphicFrame>
        <p:nvGraphicFramePr>
          <p:cNvPr id="4" name="Inhaltsplatzhalter 2">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umsplatzhalter 2">
            <a:extLst>
              <a:ext uri="{FF2B5EF4-FFF2-40B4-BE49-F238E27FC236}">
                <a16:creationId xmlns:a16="http://schemas.microsoft.com/office/drawing/2014/main" id="{4674AC37-03E5-420D-A1D3-6EB6908C4BA9}"/>
              </a:ext>
            </a:extLst>
          </p:cNvPr>
          <p:cNvSpPr>
            <a:spLocks noGrp="1"/>
          </p:cNvSpPr>
          <p:nvPr>
            <p:ph type="dt" sz="half" idx="10"/>
          </p:nvPr>
        </p:nvSpPr>
        <p:spPr/>
        <p:txBody>
          <a:bodyPr/>
          <a:lstStyle/>
          <a:p>
            <a:pPr rtl="0"/>
            <a:fld id="{52B0BCA1-EA4D-4183-B460-BDFCFEFD75CE}" type="datetime1">
              <a:rPr lang="de-DE" smtClean="0"/>
              <a:t>29.01.2022</a:t>
            </a:fld>
            <a:endParaRPr lang="en-US" dirty="0"/>
          </a:p>
        </p:txBody>
      </p:sp>
      <p:sp>
        <p:nvSpPr>
          <p:cNvPr id="6" name="Fußzeilenplatzhalter 5">
            <a:extLst>
              <a:ext uri="{FF2B5EF4-FFF2-40B4-BE49-F238E27FC236}">
                <a16:creationId xmlns:a16="http://schemas.microsoft.com/office/drawing/2014/main" id="{02BB91BD-AC12-4777-B8EF-9DFCA0B1ADB4}"/>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44EC3D47-D5E2-4545-A1B7-6B827DEDF38C}"/>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sp>
        <p:nvSpPr>
          <p:cNvPr id="7" name="Datumsplatzhalter 2">
            <a:extLst>
              <a:ext uri="{FF2B5EF4-FFF2-40B4-BE49-F238E27FC236}">
                <a16:creationId xmlns:a16="http://schemas.microsoft.com/office/drawing/2014/main" id="{AF119188-FC9F-4AE5-B66B-447743D95493}"/>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a:t>Einleitung</a:t>
            </a:r>
          </a:p>
        </p:txBody>
      </p:sp>
    </p:spTree>
    <p:extLst>
      <p:ext uri="{BB962C8B-B14F-4D97-AF65-F5344CB8AC3E}">
        <p14:creationId xmlns:p14="http://schemas.microsoft.com/office/powerpoint/2010/main" val="2300558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de"/>
              <a:t>Titel Lorem Ipsum Dolor Sit Amet</a:t>
            </a:r>
          </a:p>
        </p:txBody>
      </p:sp>
      <p:graphicFrame>
        <p:nvGraphicFramePr>
          <p:cNvPr id="4" name="Inhaltsplatzhalter 2">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umsplatzhalter 2">
            <a:extLst>
              <a:ext uri="{FF2B5EF4-FFF2-40B4-BE49-F238E27FC236}">
                <a16:creationId xmlns:a16="http://schemas.microsoft.com/office/drawing/2014/main" id="{4674AC37-03E5-420D-A1D3-6EB6908C4BA9}"/>
              </a:ext>
            </a:extLst>
          </p:cNvPr>
          <p:cNvSpPr>
            <a:spLocks noGrp="1"/>
          </p:cNvSpPr>
          <p:nvPr>
            <p:ph type="dt" sz="half" idx="10"/>
          </p:nvPr>
        </p:nvSpPr>
        <p:spPr/>
        <p:txBody>
          <a:bodyPr/>
          <a:lstStyle/>
          <a:p>
            <a:pPr rtl="0"/>
            <a:fld id="{4DA2DF99-AF71-40D8-9660-4E94F9CFD059}" type="datetime1">
              <a:rPr lang="de-DE" smtClean="0"/>
              <a:t>29.01.2022</a:t>
            </a:fld>
            <a:endParaRPr lang="en-US" dirty="0"/>
          </a:p>
        </p:txBody>
      </p:sp>
      <p:sp>
        <p:nvSpPr>
          <p:cNvPr id="6" name="Fußzeilenplatzhalter 5">
            <a:extLst>
              <a:ext uri="{FF2B5EF4-FFF2-40B4-BE49-F238E27FC236}">
                <a16:creationId xmlns:a16="http://schemas.microsoft.com/office/drawing/2014/main" id="{4B7D0115-D7AC-4AC6-A41E-89D53C34C6DD}"/>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44EC3D47-D5E2-4545-A1B7-6B827DEDF38C}"/>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spTree>
    <p:extLst>
      <p:ext uri="{BB962C8B-B14F-4D97-AF65-F5344CB8AC3E}">
        <p14:creationId xmlns:p14="http://schemas.microsoft.com/office/powerpoint/2010/main" val="426079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a:xfrm>
            <a:off x="1020509" y="676411"/>
            <a:ext cx="3151000" cy="631126"/>
          </a:xfrm>
        </p:spPr>
        <p:txBody>
          <a:bodyPr rtlCol="0" anchor="b">
            <a:normAutofit/>
          </a:bodyPr>
          <a:lstStyle/>
          <a:p>
            <a:pPr rtl="0"/>
            <a:r>
              <a:rPr lang="de" b="1" dirty="0"/>
              <a:t>Inthaltsverzeichnis</a:t>
            </a:r>
          </a:p>
        </p:txBody>
      </p:sp>
      <p:graphicFrame>
        <p:nvGraphicFramePr>
          <p:cNvPr id="4" name="Inhaltsplatzhalt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893202724"/>
              </p:ext>
            </p:extLst>
          </p:nvPr>
        </p:nvGraphicFramePr>
        <p:xfrm>
          <a:off x="1020509" y="1722484"/>
          <a:ext cx="7590091" cy="3153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ate Placeholder 4">
            <a:extLst>
              <a:ext uri="{FF2B5EF4-FFF2-40B4-BE49-F238E27FC236}">
                <a16:creationId xmlns:a16="http://schemas.microsoft.com/office/drawing/2014/main" id="{3A771CA9-D3AA-424E-9285-930120D11A1A}"/>
              </a:ext>
            </a:extLst>
          </p:cNvPr>
          <p:cNvSpPr>
            <a:spLocks noGrp="1"/>
          </p:cNvSpPr>
          <p:nvPr>
            <p:ph type="dt" sz="half" idx="10"/>
          </p:nvPr>
        </p:nvSpPr>
        <p:spPr/>
        <p:txBody>
          <a:bodyPr/>
          <a:lstStyle/>
          <a:p>
            <a:pPr rtl="0">
              <a:spcAft>
                <a:spcPts val="600"/>
              </a:spcAft>
            </a:pPr>
            <a:fld id="{DBD993AA-93E2-4519-86C0-FD10CF3A6DD5}" type="datetime1">
              <a:rPr lang="de-DE" smtClean="0"/>
              <a:t>29.01.2022</a:t>
            </a:fld>
            <a:endParaRPr lang="en-US"/>
          </a:p>
        </p:txBody>
      </p:sp>
      <p:sp>
        <p:nvSpPr>
          <p:cNvPr id="5" name="Fußzeilenplatzhalter 4">
            <a:extLst>
              <a:ext uri="{FF2B5EF4-FFF2-40B4-BE49-F238E27FC236}">
                <a16:creationId xmlns:a16="http://schemas.microsoft.com/office/drawing/2014/main" id="{35D3D285-4FB3-4C48-8D38-431520940BC9}"/>
              </a:ext>
            </a:extLst>
          </p:cNvPr>
          <p:cNvSpPr>
            <a:spLocks noGrp="1"/>
          </p:cNvSpPr>
          <p:nvPr>
            <p:ph type="ftr" sz="quarter" idx="11"/>
          </p:nvPr>
        </p:nvSpPr>
        <p:spPr/>
        <p:txBody>
          <a:bodyPr/>
          <a:lstStyle/>
          <a:p>
            <a:pPr rtl="0"/>
            <a:r>
              <a:rPr lang="en-US"/>
              <a:t>Dennis Goßler  [3D-Code] </a:t>
            </a:r>
            <a:endParaRPr lang="en-US" dirty="0"/>
          </a:p>
        </p:txBody>
      </p:sp>
      <p:sp>
        <p:nvSpPr>
          <p:cNvPr id="3" name="Foliennummernplatzhalter 2">
            <a:extLst>
              <a:ext uri="{FF2B5EF4-FFF2-40B4-BE49-F238E27FC236}">
                <a16:creationId xmlns:a16="http://schemas.microsoft.com/office/drawing/2014/main" id="{A4C15F2B-F6ED-47C5-9B21-827FA38BC932}"/>
              </a:ext>
            </a:extLst>
          </p:cNvPr>
          <p:cNvSpPr>
            <a:spLocks noGrp="1"/>
          </p:cNvSpPr>
          <p:nvPr>
            <p:ph type="sldNum" sz="quarter" idx="12"/>
          </p:nvPr>
        </p:nvSpPr>
        <p:spPr/>
        <p:txBody>
          <a:bodyPr/>
          <a:lstStyle/>
          <a:p>
            <a:pPr rtl="0"/>
            <a:fld id="{3A98EE3D-8CD1-4C3F-BD1C-C98C9596463C}" type="slidenum">
              <a:rPr lang="en-US" smtClean="0"/>
              <a:pPr rtl="0"/>
              <a:t>2</a:t>
            </a:fld>
            <a:endParaRPr lang="en-US" dirty="0"/>
          </a:p>
        </p:txBody>
      </p:sp>
      <p:sp>
        <p:nvSpPr>
          <p:cNvPr id="9" name="Rechteck 8">
            <a:extLst>
              <a:ext uri="{FF2B5EF4-FFF2-40B4-BE49-F238E27FC236}">
                <a16:creationId xmlns:a16="http://schemas.microsoft.com/office/drawing/2014/main" id="{7DA46B04-4C6F-4686-BAF8-23E92626B23B}"/>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721F540D-CEFF-4BD5-B347-595354B1E9F2}"/>
              </a:ext>
            </a:extLst>
          </p:cNvPr>
          <p:cNvSpPr/>
          <p:nvPr/>
        </p:nvSpPr>
        <p:spPr>
          <a:xfrm rot="10800000">
            <a:off x="620872" y="963413"/>
            <a:ext cx="145418" cy="4673531"/>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F5693A-A44A-4709-BF9F-E1113A5029C1}"/>
              </a:ext>
            </a:extLst>
          </p:cNvPr>
          <p:cNvSpPr>
            <a:spLocks noGrp="1"/>
          </p:cNvSpPr>
          <p:nvPr>
            <p:ph type="title"/>
          </p:nvPr>
        </p:nvSpPr>
        <p:spPr/>
        <p:txBody>
          <a:bodyPr>
            <a:normAutofit/>
          </a:bodyPr>
          <a:lstStyle/>
          <a:p>
            <a:r>
              <a:rPr lang="de-DE" sz="3200" b="1" dirty="0"/>
              <a:t>Was ist 3D-Code?</a:t>
            </a:r>
          </a:p>
        </p:txBody>
      </p:sp>
      <p:sp>
        <p:nvSpPr>
          <p:cNvPr id="4" name="Datumsplatzhalter 3">
            <a:extLst>
              <a:ext uri="{FF2B5EF4-FFF2-40B4-BE49-F238E27FC236}">
                <a16:creationId xmlns:a16="http://schemas.microsoft.com/office/drawing/2014/main" id="{2C2C9613-A158-4280-8D22-BAC2094E9BF4}"/>
              </a:ext>
            </a:extLst>
          </p:cNvPr>
          <p:cNvSpPr>
            <a:spLocks noGrp="1"/>
          </p:cNvSpPr>
          <p:nvPr>
            <p:ph type="dt" sz="half" idx="10"/>
          </p:nvPr>
        </p:nvSpPr>
        <p:spPr/>
        <p:txBody>
          <a:bodyPr/>
          <a:lstStyle/>
          <a:p>
            <a:pPr rtl="0"/>
            <a:fld id="{8304820D-DCC4-447C-9B50-5E039250C29F}" type="datetime1">
              <a:rPr lang="de-DE" smtClean="0"/>
              <a:t>29.01.2022</a:t>
            </a:fld>
            <a:endParaRPr lang="en-US" dirty="0"/>
          </a:p>
        </p:txBody>
      </p:sp>
      <p:sp>
        <p:nvSpPr>
          <p:cNvPr id="5" name="Fußzeilenplatzhalter 4">
            <a:extLst>
              <a:ext uri="{FF2B5EF4-FFF2-40B4-BE49-F238E27FC236}">
                <a16:creationId xmlns:a16="http://schemas.microsoft.com/office/drawing/2014/main" id="{A35FA400-ACDC-4347-A3E0-5F2233F741B6}"/>
              </a:ext>
            </a:extLst>
          </p:cNvPr>
          <p:cNvSpPr>
            <a:spLocks noGrp="1"/>
          </p:cNvSpPr>
          <p:nvPr>
            <p:ph type="ftr" sz="quarter" idx="11"/>
          </p:nvPr>
        </p:nvSpPr>
        <p:spPr/>
        <p:txBody>
          <a:bodyPr/>
          <a:lstStyle/>
          <a:p>
            <a:pPr rtl="0"/>
            <a:r>
              <a:rPr lang="en-US"/>
              <a:t>Dennis Goßler  [3D-Code] </a:t>
            </a:r>
            <a:endParaRPr lang="en-US" dirty="0"/>
          </a:p>
        </p:txBody>
      </p:sp>
      <p:sp>
        <p:nvSpPr>
          <p:cNvPr id="6" name="Foliennummernplatzhalter 5">
            <a:extLst>
              <a:ext uri="{FF2B5EF4-FFF2-40B4-BE49-F238E27FC236}">
                <a16:creationId xmlns:a16="http://schemas.microsoft.com/office/drawing/2014/main" id="{5DC1F04F-7F45-429D-A84F-ABAA9B25410E}"/>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9" name="Datumsplatzhalter 2">
            <a:extLst>
              <a:ext uri="{FF2B5EF4-FFF2-40B4-BE49-F238E27FC236}">
                <a16:creationId xmlns:a16="http://schemas.microsoft.com/office/drawing/2014/main" id="{B375FA69-1774-4A75-ACE3-1DE2020C639E}"/>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 / Grundgerüst</a:t>
            </a:r>
          </a:p>
        </p:txBody>
      </p:sp>
      <p:sp>
        <p:nvSpPr>
          <p:cNvPr id="20" name="Textfeld 19">
            <a:extLst>
              <a:ext uri="{FF2B5EF4-FFF2-40B4-BE49-F238E27FC236}">
                <a16:creationId xmlns:a16="http://schemas.microsoft.com/office/drawing/2014/main" id="{E9D7AB63-22EC-4A56-8938-483D79568DA7}"/>
              </a:ext>
            </a:extLst>
          </p:cNvPr>
          <p:cNvSpPr txBox="1"/>
          <p:nvPr/>
        </p:nvSpPr>
        <p:spPr>
          <a:xfrm>
            <a:off x="1093309" y="1747296"/>
            <a:ext cx="7060091" cy="2690480"/>
          </a:xfrm>
          <a:prstGeom prst="rect">
            <a:avLst/>
          </a:prstGeom>
          <a:noFill/>
        </p:spPr>
        <p:txBody>
          <a:bodyPr wrap="square" rtlCol="0">
            <a:spAutoFit/>
          </a:bodyPr>
          <a:lstStyle/>
          <a:p>
            <a:pPr>
              <a:lnSpc>
                <a:spcPct val="300000"/>
              </a:lnSpc>
            </a:pPr>
            <a:r>
              <a:rPr lang="de-DE" sz="2000" dirty="0">
                <a:solidFill>
                  <a:schemeClr val="tx1"/>
                </a:solidFill>
              </a:rPr>
              <a:t>- Objektorientierte Programmiersprache</a:t>
            </a:r>
            <a:endParaRPr lang="de-DE" sz="2000" dirty="0"/>
          </a:p>
          <a:p>
            <a:pPr>
              <a:lnSpc>
                <a:spcPct val="300000"/>
              </a:lnSpc>
            </a:pPr>
            <a:r>
              <a:rPr lang="de-DE" sz="2000" dirty="0"/>
              <a:t>- Generische Eigenschaften</a:t>
            </a:r>
          </a:p>
          <a:p>
            <a:pPr>
              <a:lnSpc>
                <a:spcPct val="300000"/>
              </a:lnSpc>
            </a:pPr>
            <a:r>
              <a:rPr lang="de-DE" sz="2000" dirty="0"/>
              <a:t>- Dreidimensionale Ausgabe</a:t>
            </a:r>
          </a:p>
        </p:txBody>
      </p:sp>
      <p:sp>
        <p:nvSpPr>
          <p:cNvPr id="11" name="Rechteck 10">
            <a:extLst>
              <a:ext uri="{FF2B5EF4-FFF2-40B4-BE49-F238E27FC236}">
                <a16:creationId xmlns:a16="http://schemas.microsoft.com/office/drawing/2014/main" id="{A62AD217-DC45-4A27-88A6-236A9E624861}"/>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2FF9D667-5729-4443-9C10-9A2F6EDB5610}"/>
              </a:ext>
            </a:extLst>
          </p:cNvPr>
          <p:cNvSpPr/>
          <p:nvPr/>
        </p:nvSpPr>
        <p:spPr>
          <a:xfrm rot="10800000">
            <a:off x="620872" y="963413"/>
            <a:ext cx="145418" cy="4673531"/>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596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F5693A-A44A-4709-BF9F-E1113A5029C1}"/>
              </a:ext>
            </a:extLst>
          </p:cNvPr>
          <p:cNvSpPr>
            <a:spLocks noGrp="1"/>
          </p:cNvSpPr>
          <p:nvPr>
            <p:ph type="title"/>
          </p:nvPr>
        </p:nvSpPr>
        <p:spPr/>
        <p:txBody>
          <a:bodyPr/>
          <a:lstStyle/>
          <a:p>
            <a:r>
              <a:rPr lang="de-DE" dirty="0"/>
              <a:t>Was ist 3D-Code?</a:t>
            </a:r>
          </a:p>
        </p:txBody>
      </p:sp>
      <p:sp>
        <p:nvSpPr>
          <p:cNvPr id="4" name="Datumsplatzhalter 3">
            <a:extLst>
              <a:ext uri="{FF2B5EF4-FFF2-40B4-BE49-F238E27FC236}">
                <a16:creationId xmlns:a16="http://schemas.microsoft.com/office/drawing/2014/main" id="{2C2C9613-A158-4280-8D22-BAC2094E9BF4}"/>
              </a:ext>
            </a:extLst>
          </p:cNvPr>
          <p:cNvSpPr>
            <a:spLocks noGrp="1"/>
          </p:cNvSpPr>
          <p:nvPr>
            <p:ph type="dt" sz="half" idx="10"/>
          </p:nvPr>
        </p:nvSpPr>
        <p:spPr/>
        <p:txBody>
          <a:bodyPr/>
          <a:lstStyle/>
          <a:p>
            <a:pPr rtl="0"/>
            <a:fld id="{8304820D-DCC4-447C-9B50-5E039250C29F}" type="datetime1">
              <a:rPr lang="de-DE" smtClean="0"/>
              <a:t>29.01.2022</a:t>
            </a:fld>
            <a:endParaRPr lang="en-US" dirty="0"/>
          </a:p>
        </p:txBody>
      </p:sp>
      <p:sp>
        <p:nvSpPr>
          <p:cNvPr id="5" name="Fußzeilenplatzhalter 4">
            <a:extLst>
              <a:ext uri="{FF2B5EF4-FFF2-40B4-BE49-F238E27FC236}">
                <a16:creationId xmlns:a16="http://schemas.microsoft.com/office/drawing/2014/main" id="{A35FA400-ACDC-4347-A3E0-5F2233F741B6}"/>
              </a:ext>
            </a:extLst>
          </p:cNvPr>
          <p:cNvSpPr>
            <a:spLocks noGrp="1"/>
          </p:cNvSpPr>
          <p:nvPr>
            <p:ph type="ftr" sz="quarter" idx="11"/>
          </p:nvPr>
        </p:nvSpPr>
        <p:spPr/>
        <p:txBody>
          <a:bodyPr/>
          <a:lstStyle/>
          <a:p>
            <a:pPr rtl="0"/>
            <a:r>
              <a:rPr lang="en-US"/>
              <a:t>Dennis Goßler  [3D-Code] </a:t>
            </a:r>
            <a:endParaRPr lang="en-US" dirty="0"/>
          </a:p>
        </p:txBody>
      </p:sp>
      <p:sp>
        <p:nvSpPr>
          <p:cNvPr id="6" name="Foliennummernplatzhalter 5">
            <a:extLst>
              <a:ext uri="{FF2B5EF4-FFF2-40B4-BE49-F238E27FC236}">
                <a16:creationId xmlns:a16="http://schemas.microsoft.com/office/drawing/2014/main" id="{5DC1F04F-7F45-429D-A84F-ABAA9B25410E}"/>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
        <p:nvSpPr>
          <p:cNvPr id="7" name="Rechteck: abgerundete Ecken 6">
            <a:extLst>
              <a:ext uri="{FF2B5EF4-FFF2-40B4-BE49-F238E27FC236}">
                <a16:creationId xmlns:a16="http://schemas.microsoft.com/office/drawing/2014/main" id="{528D3838-E2D3-4D5B-83F9-A60C4845C12A}"/>
              </a:ext>
            </a:extLst>
          </p:cNvPr>
          <p:cNvSpPr/>
          <p:nvPr/>
        </p:nvSpPr>
        <p:spPr>
          <a:xfrm>
            <a:off x="1623740" y="1928528"/>
            <a:ext cx="8029692" cy="3952247"/>
          </a:xfrm>
          <a:prstGeom prst="roundRect">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9" name="Datumsplatzhalter 2">
            <a:extLst>
              <a:ext uri="{FF2B5EF4-FFF2-40B4-BE49-F238E27FC236}">
                <a16:creationId xmlns:a16="http://schemas.microsoft.com/office/drawing/2014/main" id="{B375FA69-1774-4A75-ACE3-1DE2020C639E}"/>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 / Grundgerüst</a:t>
            </a:r>
          </a:p>
        </p:txBody>
      </p:sp>
      <p:sp>
        <p:nvSpPr>
          <p:cNvPr id="3" name="Textfeld 2">
            <a:extLst>
              <a:ext uri="{FF2B5EF4-FFF2-40B4-BE49-F238E27FC236}">
                <a16:creationId xmlns:a16="http://schemas.microsoft.com/office/drawing/2014/main" id="{B4B348F9-3864-4E15-884E-379FFF99D95C}"/>
              </a:ext>
            </a:extLst>
          </p:cNvPr>
          <p:cNvSpPr txBox="1"/>
          <p:nvPr/>
        </p:nvSpPr>
        <p:spPr>
          <a:xfrm>
            <a:off x="1862357" y="2030439"/>
            <a:ext cx="4068660" cy="369332"/>
          </a:xfrm>
          <a:prstGeom prst="rect">
            <a:avLst/>
          </a:prstGeom>
          <a:noFill/>
        </p:spPr>
        <p:txBody>
          <a:bodyPr wrap="square" rtlCol="0">
            <a:spAutoFit/>
          </a:bodyPr>
          <a:lstStyle/>
          <a:p>
            <a:r>
              <a:rPr lang="de-DE" dirty="0"/>
              <a:t>3D-Code</a:t>
            </a:r>
          </a:p>
        </p:txBody>
      </p:sp>
      <p:sp>
        <p:nvSpPr>
          <p:cNvPr id="10" name="Pfeil: nach rechts 9">
            <a:extLst>
              <a:ext uri="{FF2B5EF4-FFF2-40B4-BE49-F238E27FC236}">
                <a16:creationId xmlns:a16="http://schemas.microsoft.com/office/drawing/2014/main" id="{0C6BE422-0B5D-4D7A-84A8-DEFD3A4F4EBF}"/>
              </a:ext>
            </a:extLst>
          </p:cNvPr>
          <p:cNvSpPr/>
          <p:nvPr/>
        </p:nvSpPr>
        <p:spPr>
          <a:xfrm>
            <a:off x="5605944" y="3295467"/>
            <a:ext cx="757310" cy="966233"/>
          </a:xfrm>
          <a:prstGeom prst="rightArrow">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EFD758EC-F4E2-43EB-B986-B2FD2DC5BA3C}"/>
              </a:ext>
            </a:extLst>
          </p:cNvPr>
          <p:cNvPicPr>
            <a:picLocks noChangeAspect="1"/>
          </p:cNvPicPr>
          <p:nvPr/>
        </p:nvPicPr>
        <p:blipFill>
          <a:blip r:embed="rId4"/>
          <a:stretch>
            <a:fillRect/>
          </a:stretch>
        </p:blipFill>
        <p:spPr>
          <a:xfrm>
            <a:off x="1862357" y="2766417"/>
            <a:ext cx="3553108" cy="1998623"/>
          </a:xfrm>
          <a:prstGeom prst="rect">
            <a:avLst/>
          </a:prstGeom>
        </p:spPr>
      </p:pic>
      <p:pic>
        <p:nvPicPr>
          <p:cNvPr id="17" name="2022-01-25 15-30-43">
            <a:hlinkClick r:id="" action="ppaction://media"/>
            <a:extLst>
              <a:ext uri="{FF2B5EF4-FFF2-40B4-BE49-F238E27FC236}">
                <a16:creationId xmlns:a16="http://schemas.microsoft.com/office/drawing/2014/main" id="{0EEBAA0E-2255-4DB5-8470-4A7CE28FD5A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436039" y="2972543"/>
            <a:ext cx="2911817" cy="1637897"/>
          </a:xfrm>
          <a:prstGeom prst="rect">
            <a:avLst/>
          </a:prstGeom>
        </p:spPr>
      </p:pic>
      <p:sp>
        <p:nvSpPr>
          <p:cNvPr id="12" name="Rechteck 11">
            <a:extLst>
              <a:ext uri="{FF2B5EF4-FFF2-40B4-BE49-F238E27FC236}">
                <a16:creationId xmlns:a16="http://schemas.microsoft.com/office/drawing/2014/main" id="{A5C72725-A075-4950-BF7E-B60CAE9808DF}"/>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5190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34"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17"/>
                </p:tgtEl>
              </p:cMediaNode>
            </p:video>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7"/>
                                        </p:tgtEl>
                                      </p:cBhvr>
                                    </p:cmd>
                                  </p:childTnLst>
                                </p:cTn>
                              </p:par>
                            </p:childTnLst>
                          </p:cTn>
                        </p:par>
                      </p:childTnLst>
                    </p:cTn>
                  </p:par>
                </p:childTnLst>
              </p:cTn>
              <p:nextCondLst>
                <p:cond evt="onClick" delay="0">
                  <p:tgtEl>
                    <p:spTgt spid="17"/>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de" dirty="0"/>
              <a:t>Der Aufbau:</a:t>
            </a:r>
          </a:p>
        </p:txBody>
      </p:sp>
      <p:sp>
        <p:nvSpPr>
          <p:cNvPr id="3" name="Datumsplatzhalter 2">
            <a:extLst>
              <a:ext uri="{FF2B5EF4-FFF2-40B4-BE49-F238E27FC236}">
                <a16:creationId xmlns:a16="http://schemas.microsoft.com/office/drawing/2014/main" id="{4674AC37-03E5-420D-A1D3-6EB6908C4BA9}"/>
              </a:ext>
            </a:extLst>
          </p:cNvPr>
          <p:cNvSpPr>
            <a:spLocks noGrp="1"/>
          </p:cNvSpPr>
          <p:nvPr>
            <p:ph type="dt" sz="half" idx="10"/>
          </p:nvPr>
        </p:nvSpPr>
        <p:spPr/>
        <p:txBody>
          <a:bodyPr/>
          <a:lstStyle/>
          <a:p>
            <a:pPr rtl="0"/>
            <a:fld id="{52B0BCA1-EA4D-4183-B460-BDFCFEFD75CE}" type="datetime1">
              <a:rPr lang="de-DE" smtClean="0"/>
              <a:t>29.01.2022</a:t>
            </a:fld>
            <a:endParaRPr lang="en-US" dirty="0"/>
          </a:p>
        </p:txBody>
      </p:sp>
      <p:sp>
        <p:nvSpPr>
          <p:cNvPr id="6" name="Fußzeilenplatzhalter 5">
            <a:extLst>
              <a:ext uri="{FF2B5EF4-FFF2-40B4-BE49-F238E27FC236}">
                <a16:creationId xmlns:a16="http://schemas.microsoft.com/office/drawing/2014/main" id="{02BB91BD-AC12-4777-B8EF-9DFCA0B1ADB4}"/>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44EC3D47-D5E2-4545-A1B7-6B827DEDF38C}"/>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sp>
        <p:nvSpPr>
          <p:cNvPr id="7" name="Datumsplatzhalter 2">
            <a:extLst>
              <a:ext uri="{FF2B5EF4-FFF2-40B4-BE49-F238E27FC236}">
                <a16:creationId xmlns:a16="http://schemas.microsoft.com/office/drawing/2014/main" id="{AF119188-FC9F-4AE5-B66B-447743D95493}"/>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 / Grundgerüst</a:t>
            </a:r>
          </a:p>
        </p:txBody>
      </p:sp>
      <p:sp>
        <p:nvSpPr>
          <p:cNvPr id="11" name="Rechteck: abgerundete Ecken 10">
            <a:extLst>
              <a:ext uri="{FF2B5EF4-FFF2-40B4-BE49-F238E27FC236}">
                <a16:creationId xmlns:a16="http://schemas.microsoft.com/office/drawing/2014/main" id="{7B77DE8E-F46E-4EAC-B97E-84DFD9C30522}"/>
              </a:ext>
            </a:extLst>
          </p:cNvPr>
          <p:cNvSpPr/>
          <p:nvPr/>
        </p:nvSpPr>
        <p:spPr>
          <a:xfrm>
            <a:off x="3255705" y="3989134"/>
            <a:ext cx="2491273" cy="1120268"/>
          </a:xfrm>
          <a:prstGeom prst="roundRect">
            <a:avLst/>
          </a:prstGeom>
          <a:solidFill>
            <a:schemeClr val="bg1">
              <a:lumMod val="85000"/>
            </a:schemeClr>
          </a:solidFill>
          <a:ln>
            <a:noFill/>
          </a:ln>
          <a:effectLst>
            <a:outerShdw blurRad="50800" dist="25400" sx="103000" sy="103000" algn="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objektorientierte Programmiersprache</a:t>
            </a:r>
          </a:p>
        </p:txBody>
      </p:sp>
      <p:sp>
        <p:nvSpPr>
          <p:cNvPr id="14" name="Rechteck: abgerundete Ecken 13">
            <a:extLst>
              <a:ext uri="{FF2B5EF4-FFF2-40B4-BE49-F238E27FC236}">
                <a16:creationId xmlns:a16="http://schemas.microsoft.com/office/drawing/2014/main" id="{DE1AC94E-028C-4FD1-9B51-F239D56A2BF8}"/>
              </a:ext>
            </a:extLst>
          </p:cNvPr>
          <p:cNvSpPr/>
          <p:nvPr/>
        </p:nvSpPr>
        <p:spPr>
          <a:xfrm>
            <a:off x="4784435" y="1890876"/>
            <a:ext cx="2491273" cy="1120268"/>
          </a:xfrm>
          <a:prstGeom prst="roundRect">
            <a:avLst/>
          </a:prstGeom>
          <a:solidFill>
            <a:schemeClr val="bg1">
              <a:lumMod val="85000"/>
            </a:schemeClr>
          </a:solidFill>
          <a:ln>
            <a:noFill/>
          </a:ln>
          <a:effectLst>
            <a:outerShdw blurRad="50800" dist="25400" sx="103000" sy="103000" algn="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3D-Code</a:t>
            </a:r>
          </a:p>
        </p:txBody>
      </p:sp>
      <p:sp>
        <p:nvSpPr>
          <p:cNvPr id="23" name="Rechteck: abgerundete Ecken 22">
            <a:extLst>
              <a:ext uri="{FF2B5EF4-FFF2-40B4-BE49-F238E27FC236}">
                <a16:creationId xmlns:a16="http://schemas.microsoft.com/office/drawing/2014/main" id="{9E40EA88-60FE-43E0-851B-9361FF629E5A}"/>
              </a:ext>
            </a:extLst>
          </p:cNvPr>
          <p:cNvSpPr/>
          <p:nvPr/>
        </p:nvSpPr>
        <p:spPr>
          <a:xfrm>
            <a:off x="6252765" y="3989134"/>
            <a:ext cx="2491273" cy="1120268"/>
          </a:xfrm>
          <a:prstGeom prst="roundRect">
            <a:avLst/>
          </a:prstGeom>
          <a:solidFill>
            <a:schemeClr val="bg1">
              <a:lumMod val="85000"/>
            </a:schemeClr>
          </a:solidFill>
          <a:ln>
            <a:noFill/>
          </a:ln>
          <a:effectLst>
            <a:outerShdw blurRad="50800" dist="25400" sx="103000" sy="103000" algn="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dreidimensionale Ausgabe</a:t>
            </a:r>
          </a:p>
        </p:txBody>
      </p:sp>
      <p:sp>
        <p:nvSpPr>
          <p:cNvPr id="16" name="Pfeil: nach rechts 15">
            <a:extLst>
              <a:ext uri="{FF2B5EF4-FFF2-40B4-BE49-F238E27FC236}">
                <a16:creationId xmlns:a16="http://schemas.microsoft.com/office/drawing/2014/main" id="{E2EA1FD2-BA45-446F-977B-63115FA9DC83}"/>
              </a:ext>
            </a:extLst>
          </p:cNvPr>
          <p:cNvSpPr/>
          <p:nvPr/>
        </p:nvSpPr>
        <p:spPr>
          <a:xfrm rot="5400000">
            <a:off x="4881142" y="3174686"/>
            <a:ext cx="757310" cy="587032"/>
          </a:xfrm>
          <a:prstGeom prst="rightArrow">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de-DE" dirty="0"/>
          </a:p>
        </p:txBody>
      </p:sp>
      <p:sp>
        <p:nvSpPr>
          <p:cNvPr id="17" name="Pfeil: nach rechts 16">
            <a:extLst>
              <a:ext uri="{FF2B5EF4-FFF2-40B4-BE49-F238E27FC236}">
                <a16:creationId xmlns:a16="http://schemas.microsoft.com/office/drawing/2014/main" id="{E076FB58-810D-43EA-931F-D86DE9C322F0}"/>
              </a:ext>
            </a:extLst>
          </p:cNvPr>
          <p:cNvSpPr/>
          <p:nvPr/>
        </p:nvSpPr>
        <p:spPr>
          <a:xfrm rot="5400000">
            <a:off x="6434504" y="3174686"/>
            <a:ext cx="757310" cy="587032"/>
          </a:xfrm>
          <a:prstGeom prst="rightArrow">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8C453E5A-549F-4122-8FDA-195303280096}"/>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3626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de" dirty="0"/>
              <a:t>Der Aufbau:</a:t>
            </a:r>
          </a:p>
        </p:txBody>
      </p:sp>
      <p:sp>
        <p:nvSpPr>
          <p:cNvPr id="3" name="Datumsplatzhalter 2">
            <a:extLst>
              <a:ext uri="{FF2B5EF4-FFF2-40B4-BE49-F238E27FC236}">
                <a16:creationId xmlns:a16="http://schemas.microsoft.com/office/drawing/2014/main" id="{4674AC37-03E5-420D-A1D3-6EB6908C4BA9}"/>
              </a:ext>
            </a:extLst>
          </p:cNvPr>
          <p:cNvSpPr>
            <a:spLocks noGrp="1"/>
          </p:cNvSpPr>
          <p:nvPr>
            <p:ph type="dt" sz="half" idx="10"/>
          </p:nvPr>
        </p:nvSpPr>
        <p:spPr/>
        <p:txBody>
          <a:bodyPr/>
          <a:lstStyle/>
          <a:p>
            <a:pPr rtl="0"/>
            <a:fld id="{52B0BCA1-EA4D-4183-B460-BDFCFEFD75CE}" type="datetime1">
              <a:rPr lang="de-DE" smtClean="0"/>
              <a:t>29.01.2022</a:t>
            </a:fld>
            <a:endParaRPr lang="en-US" dirty="0"/>
          </a:p>
        </p:txBody>
      </p:sp>
      <p:sp>
        <p:nvSpPr>
          <p:cNvPr id="6" name="Fußzeilenplatzhalter 5">
            <a:extLst>
              <a:ext uri="{FF2B5EF4-FFF2-40B4-BE49-F238E27FC236}">
                <a16:creationId xmlns:a16="http://schemas.microsoft.com/office/drawing/2014/main" id="{02BB91BD-AC12-4777-B8EF-9DFCA0B1ADB4}"/>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44EC3D47-D5E2-4545-A1B7-6B827DEDF38C}"/>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sp>
        <p:nvSpPr>
          <p:cNvPr id="7" name="Datumsplatzhalter 2">
            <a:extLst>
              <a:ext uri="{FF2B5EF4-FFF2-40B4-BE49-F238E27FC236}">
                <a16:creationId xmlns:a16="http://schemas.microsoft.com/office/drawing/2014/main" id="{AF119188-FC9F-4AE5-B66B-447743D95493}"/>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 / Grundgerüst</a:t>
            </a:r>
          </a:p>
        </p:txBody>
      </p:sp>
      <p:sp>
        <p:nvSpPr>
          <p:cNvPr id="11" name="Rechteck: abgerundete Ecken 10">
            <a:extLst>
              <a:ext uri="{FF2B5EF4-FFF2-40B4-BE49-F238E27FC236}">
                <a16:creationId xmlns:a16="http://schemas.microsoft.com/office/drawing/2014/main" id="{7B77DE8E-F46E-4EAC-B97E-84DFD9C30522}"/>
              </a:ext>
            </a:extLst>
          </p:cNvPr>
          <p:cNvSpPr/>
          <p:nvPr/>
        </p:nvSpPr>
        <p:spPr>
          <a:xfrm>
            <a:off x="3255705" y="3989134"/>
            <a:ext cx="2491273" cy="1120268"/>
          </a:xfrm>
          <a:prstGeom prst="roundRect">
            <a:avLst/>
          </a:prstGeom>
          <a:solidFill>
            <a:schemeClr val="bg1">
              <a:lumMod val="85000"/>
            </a:schemeClr>
          </a:solidFill>
          <a:ln>
            <a:noFill/>
          </a:ln>
          <a:effectLst>
            <a:outerShdw blurRad="50800" dist="25400" sx="103000" sy="103000" algn="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objektorientierte Programmiersprache</a:t>
            </a:r>
          </a:p>
        </p:txBody>
      </p:sp>
      <p:sp>
        <p:nvSpPr>
          <p:cNvPr id="14" name="Rechteck: abgerundete Ecken 13">
            <a:extLst>
              <a:ext uri="{FF2B5EF4-FFF2-40B4-BE49-F238E27FC236}">
                <a16:creationId xmlns:a16="http://schemas.microsoft.com/office/drawing/2014/main" id="{DE1AC94E-028C-4FD1-9B51-F239D56A2BF8}"/>
              </a:ext>
            </a:extLst>
          </p:cNvPr>
          <p:cNvSpPr/>
          <p:nvPr/>
        </p:nvSpPr>
        <p:spPr>
          <a:xfrm>
            <a:off x="4784435" y="1890876"/>
            <a:ext cx="2491273" cy="1120268"/>
          </a:xfrm>
          <a:prstGeom prst="roundRect">
            <a:avLst/>
          </a:prstGeom>
          <a:solidFill>
            <a:schemeClr val="bg1">
              <a:lumMod val="85000"/>
            </a:schemeClr>
          </a:solidFill>
          <a:ln>
            <a:noFill/>
          </a:ln>
          <a:effectLst>
            <a:outerShdw blurRad="50800" dist="25400" sx="103000" sy="103000" algn="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3D-Code</a:t>
            </a:r>
          </a:p>
        </p:txBody>
      </p:sp>
      <p:sp>
        <p:nvSpPr>
          <p:cNvPr id="23" name="Rechteck: abgerundete Ecken 22">
            <a:extLst>
              <a:ext uri="{FF2B5EF4-FFF2-40B4-BE49-F238E27FC236}">
                <a16:creationId xmlns:a16="http://schemas.microsoft.com/office/drawing/2014/main" id="{9E40EA88-60FE-43E0-851B-9361FF629E5A}"/>
              </a:ext>
            </a:extLst>
          </p:cNvPr>
          <p:cNvSpPr/>
          <p:nvPr/>
        </p:nvSpPr>
        <p:spPr>
          <a:xfrm>
            <a:off x="6252765" y="3989134"/>
            <a:ext cx="2491273" cy="1120268"/>
          </a:xfrm>
          <a:prstGeom prst="roundRect">
            <a:avLst/>
          </a:prstGeom>
          <a:solidFill>
            <a:schemeClr val="bg1">
              <a:lumMod val="85000"/>
            </a:schemeClr>
          </a:solidFill>
          <a:ln>
            <a:noFill/>
          </a:ln>
          <a:effectLst>
            <a:outerShdw blurRad="50800" dist="25400" sx="103000" sy="103000" algn="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dreidimensionale Ausgabe</a:t>
            </a:r>
          </a:p>
        </p:txBody>
      </p:sp>
      <p:sp>
        <p:nvSpPr>
          <p:cNvPr id="16" name="Pfeil: nach rechts 15">
            <a:extLst>
              <a:ext uri="{FF2B5EF4-FFF2-40B4-BE49-F238E27FC236}">
                <a16:creationId xmlns:a16="http://schemas.microsoft.com/office/drawing/2014/main" id="{E2EA1FD2-BA45-446F-977B-63115FA9DC83}"/>
              </a:ext>
            </a:extLst>
          </p:cNvPr>
          <p:cNvSpPr/>
          <p:nvPr/>
        </p:nvSpPr>
        <p:spPr>
          <a:xfrm rot="5400000">
            <a:off x="4881142" y="3174686"/>
            <a:ext cx="757310" cy="587032"/>
          </a:xfrm>
          <a:prstGeom prst="rightArrow">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de-DE" dirty="0"/>
          </a:p>
        </p:txBody>
      </p:sp>
      <p:sp>
        <p:nvSpPr>
          <p:cNvPr id="17" name="Pfeil: nach rechts 16">
            <a:extLst>
              <a:ext uri="{FF2B5EF4-FFF2-40B4-BE49-F238E27FC236}">
                <a16:creationId xmlns:a16="http://schemas.microsoft.com/office/drawing/2014/main" id="{E076FB58-810D-43EA-931F-D86DE9C322F0}"/>
              </a:ext>
            </a:extLst>
          </p:cNvPr>
          <p:cNvSpPr/>
          <p:nvPr/>
        </p:nvSpPr>
        <p:spPr>
          <a:xfrm rot="5400000">
            <a:off x="6434504" y="3174686"/>
            <a:ext cx="757310" cy="587032"/>
          </a:xfrm>
          <a:prstGeom prst="rightArrow">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8C453E5A-549F-4122-8FDA-195303280096}"/>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5" name="Pfeil: nach rechts 14">
            <a:extLst>
              <a:ext uri="{FF2B5EF4-FFF2-40B4-BE49-F238E27FC236}">
                <a16:creationId xmlns:a16="http://schemas.microsoft.com/office/drawing/2014/main" id="{F6920CCB-4B47-4DDD-AB46-1B67FA80A555}"/>
              </a:ext>
            </a:extLst>
          </p:cNvPr>
          <p:cNvSpPr/>
          <p:nvPr/>
        </p:nvSpPr>
        <p:spPr>
          <a:xfrm>
            <a:off x="5843107" y="4255752"/>
            <a:ext cx="313529" cy="587032"/>
          </a:xfrm>
          <a:prstGeom prst="rightArrow">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06287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feld 18">
            <a:extLst>
              <a:ext uri="{FF2B5EF4-FFF2-40B4-BE49-F238E27FC236}">
                <a16:creationId xmlns:a16="http://schemas.microsoft.com/office/drawing/2014/main" id="{7770E722-85CA-42F1-AACE-431BA8342F99}"/>
              </a:ext>
            </a:extLst>
          </p:cNvPr>
          <p:cNvSpPr txBox="1"/>
          <p:nvPr/>
        </p:nvSpPr>
        <p:spPr>
          <a:xfrm>
            <a:off x="1093309" y="1747296"/>
            <a:ext cx="9652988" cy="1775871"/>
          </a:xfrm>
          <a:prstGeom prst="rect">
            <a:avLst/>
          </a:prstGeom>
          <a:noFill/>
        </p:spPr>
        <p:txBody>
          <a:bodyPr wrap="square" rtlCol="0">
            <a:spAutoFit/>
          </a:bodyPr>
          <a:lstStyle/>
          <a:p>
            <a:pPr marL="342900" indent="-342900">
              <a:lnSpc>
                <a:spcPct val="300000"/>
              </a:lnSpc>
              <a:buFontTx/>
              <a:buChar char="-"/>
            </a:pPr>
            <a:r>
              <a:rPr lang="de-DE" sz="2000" dirty="0">
                <a:solidFill>
                  <a:schemeClr val="tx1"/>
                </a:solidFill>
              </a:rPr>
              <a:t>WPF: Programmiersprachen und Compilerbau [Christoph Hegemann]</a:t>
            </a:r>
          </a:p>
          <a:p>
            <a:pPr marL="342900" indent="-342900">
              <a:lnSpc>
                <a:spcPct val="300000"/>
              </a:lnSpc>
              <a:buFontTx/>
              <a:buChar char="-"/>
            </a:pPr>
            <a:r>
              <a:rPr lang="de-DE" sz="2000" dirty="0"/>
              <a:t>Projekt Entwicklung einer eigenen Programmiersprache: C-- </a:t>
            </a:r>
            <a:r>
              <a:rPr lang="de-DE" sz="2000" i="1" dirty="0"/>
              <a:t>[mit Lukas Momberg]</a:t>
            </a:r>
            <a:endParaRPr lang="de-DE" sz="2000" dirty="0"/>
          </a:p>
        </p:txBody>
      </p:sp>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r>
              <a:rPr lang="de-DE" dirty="0">
                <a:solidFill>
                  <a:schemeClr val="tx1"/>
                </a:solidFill>
              </a:rPr>
              <a:t>Grundgerüst: Die Programmiersprache</a:t>
            </a:r>
            <a:endParaRPr lang="de" dirty="0"/>
          </a:p>
        </p:txBody>
      </p:sp>
      <p:sp>
        <p:nvSpPr>
          <p:cNvPr id="3" name="Datumsplatzhalter 2">
            <a:extLst>
              <a:ext uri="{FF2B5EF4-FFF2-40B4-BE49-F238E27FC236}">
                <a16:creationId xmlns:a16="http://schemas.microsoft.com/office/drawing/2014/main" id="{4674AC37-03E5-420D-A1D3-6EB6908C4BA9}"/>
              </a:ext>
            </a:extLst>
          </p:cNvPr>
          <p:cNvSpPr>
            <a:spLocks noGrp="1"/>
          </p:cNvSpPr>
          <p:nvPr>
            <p:ph type="dt" sz="half" idx="10"/>
          </p:nvPr>
        </p:nvSpPr>
        <p:spPr/>
        <p:txBody>
          <a:bodyPr/>
          <a:lstStyle/>
          <a:p>
            <a:pPr rtl="0"/>
            <a:fld id="{52B0BCA1-EA4D-4183-B460-BDFCFEFD75CE}" type="datetime1">
              <a:rPr lang="de-DE" smtClean="0"/>
              <a:t>29.01.2022</a:t>
            </a:fld>
            <a:endParaRPr lang="en-US" dirty="0"/>
          </a:p>
        </p:txBody>
      </p:sp>
      <p:sp>
        <p:nvSpPr>
          <p:cNvPr id="6" name="Fußzeilenplatzhalter 5">
            <a:extLst>
              <a:ext uri="{FF2B5EF4-FFF2-40B4-BE49-F238E27FC236}">
                <a16:creationId xmlns:a16="http://schemas.microsoft.com/office/drawing/2014/main" id="{02BB91BD-AC12-4777-B8EF-9DFCA0B1ADB4}"/>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44EC3D47-D5E2-4545-A1B7-6B827DEDF38C}"/>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
        <p:nvSpPr>
          <p:cNvPr id="7" name="Datumsplatzhalter 2">
            <a:extLst>
              <a:ext uri="{FF2B5EF4-FFF2-40B4-BE49-F238E27FC236}">
                <a16:creationId xmlns:a16="http://schemas.microsoft.com/office/drawing/2014/main" id="{AF119188-FC9F-4AE5-B66B-447743D95493}"/>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 / Grundgerüst</a:t>
            </a:r>
          </a:p>
        </p:txBody>
      </p:sp>
      <p:sp>
        <p:nvSpPr>
          <p:cNvPr id="12" name="Rechteck 11">
            <a:extLst>
              <a:ext uri="{FF2B5EF4-FFF2-40B4-BE49-F238E27FC236}">
                <a16:creationId xmlns:a16="http://schemas.microsoft.com/office/drawing/2014/main" id="{8C453E5A-549F-4122-8FDA-195303280096}"/>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1" name="Picture 2" descr="Kotlin] Data Class - 카미유 테크 블로그">
            <a:extLst>
              <a:ext uri="{FF2B5EF4-FFF2-40B4-BE49-F238E27FC236}">
                <a16:creationId xmlns:a16="http://schemas.microsoft.com/office/drawing/2014/main" id="{8D66A151-DFE6-4C4E-98B1-37F3F310D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351" y="2203468"/>
            <a:ext cx="1199495" cy="1199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34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hteck: abgerundete Ecken 19">
            <a:extLst>
              <a:ext uri="{FF2B5EF4-FFF2-40B4-BE49-F238E27FC236}">
                <a16:creationId xmlns:a16="http://schemas.microsoft.com/office/drawing/2014/main" id="{698CFAD6-F844-4CEA-BC6C-2F902DA1C8CE}"/>
              </a:ext>
            </a:extLst>
          </p:cNvPr>
          <p:cNvSpPr/>
          <p:nvPr/>
        </p:nvSpPr>
        <p:spPr>
          <a:xfrm>
            <a:off x="1547327" y="4215636"/>
            <a:ext cx="2491273" cy="1120268"/>
          </a:xfrm>
          <a:prstGeom prst="roundRect">
            <a:avLst/>
          </a:prstGeom>
          <a:solidFill>
            <a:schemeClr val="bg1">
              <a:lumMod val="85000"/>
            </a:schemeClr>
          </a:solidFill>
          <a:ln>
            <a:noFill/>
          </a:ln>
          <a:effectLst>
            <a:outerShdw blurRad="50800" dist="25400" sx="103000" sy="103000" algn="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Projekt C-- *</a:t>
            </a:r>
          </a:p>
        </p:txBody>
      </p:sp>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r>
              <a:rPr lang="de-DE" dirty="0">
                <a:solidFill>
                  <a:schemeClr val="tx1"/>
                </a:solidFill>
              </a:rPr>
              <a:t>Grundgerüst: Die Programmiersprache</a:t>
            </a:r>
            <a:endParaRPr lang="de" dirty="0"/>
          </a:p>
        </p:txBody>
      </p:sp>
      <p:sp>
        <p:nvSpPr>
          <p:cNvPr id="3" name="Datumsplatzhalter 2">
            <a:extLst>
              <a:ext uri="{FF2B5EF4-FFF2-40B4-BE49-F238E27FC236}">
                <a16:creationId xmlns:a16="http://schemas.microsoft.com/office/drawing/2014/main" id="{4674AC37-03E5-420D-A1D3-6EB6908C4BA9}"/>
              </a:ext>
            </a:extLst>
          </p:cNvPr>
          <p:cNvSpPr>
            <a:spLocks noGrp="1"/>
          </p:cNvSpPr>
          <p:nvPr>
            <p:ph type="dt" sz="half" idx="10"/>
          </p:nvPr>
        </p:nvSpPr>
        <p:spPr/>
        <p:txBody>
          <a:bodyPr/>
          <a:lstStyle/>
          <a:p>
            <a:pPr rtl="0"/>
            <a:fld id="{52B0BCA1-EA4D-4183-B460-BDFCFEFD75CE}" type="datetime1">
              <a:rPr lang="de-DE" smtClean="0"/>
              <a:t>29.01.2022</a:t>
            </a:fld>
            <a:endParaRPr lang="en-US" dirty="0"/>
          </a:p>
        </p:txBody>
      </p:sp>
      <p:sp>
        <p:nvSpPr>
          <p:cNvPr id="6" name="Fußzeilenplatzhalter 5">
            <a:extLst>
              <a:ext uri="{FF2B5EF4-FFF2-40B4-BE49-F238E27FC236}">
                <a16:creationId xmlns:a16="http://schemas.microsoft.com/office/drawing/2014/main" id="{02BB91BD-AC12-4777-B8EF-9DFCA0B1ADB4}"/>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44EC3D47-D5E2-4545-A1B7-6B827DEDF38C}"/>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
        <p:nvSpPr>
          <p:cNvPr id="7" name="Datumsplatzhalter 2">
            <a:extLst>
              <a:ext uri="{FF2B5EF4-FFF2-40B4-BE49-F238E27FC236}">
                <a16:creationId xmlns:a16="http://schemas.microsoft.com/office/drawing/2014/main" id="{AF119188-FC9F-4AE5-B66B-447743D95493}"/>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 / Grundgerüst</a:t>
            </a:r>
          </a:p>
        </p:txBody>
      </p:sp>
      <p:sp>
        <p:nvSpPr>
          <p:cNvPr id="12" name="Rechteck 11">
            <a:extLst>
              <a:ext uri="{FF2B5EF4-FFF2-40B4-BE49-F238E27FC236}">
                <a16:creationId xmlns:a16="http://schemas.microsoft.com/office/drawing/2014/main" id="{8C453E5A-549F-4122-8FDA-195303280096}"/>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1741FA7A-A784-4BC6-B059-EA8D152CC386}"/>
              </a:ext>
            </a:extLst>
          </p:cNvPr>
          <p:cNvSpPr txBox="1"/>
          <p:nvPr/>
        </p:nvSpPr>
        <p:spPr>
          <a:xfrm>
            <a:off x="838200" y="6079351"/>
            <a:ext cx="3373073" cy="276999"/>
          </a:xfrm>
          <a:prstGeom prst="rect">
            <a:avLst/>
          </a:prstGeom>
          <a:noFill/>
        </p:spPr>
        <p:txBody>
          <a:bodyPr wrap="square">
            <a:spAutoFit/>
          </a:bodyPr>
          <a:lstStyle/>
          <a:p>
            <a:r>
              <a:rPr lang="de-DE" sz="1200" dirty="0">
                <a:hlinkClick r:id="rId2"/>
              </a:rPr>
              <a:t>* https://github.com/DennisGoss99/PuC_C--</a:t>
            </a:r>
            <a:endParaRPr lang="de-DE" sz="1200" dirty="0"/>
          </a:p>
        </p:txBody>
      </p:sp>
      <p:pic>
        <p:nvPicPr>
          <p:cNvPr id="1026" name="Picture 2" descr="Kotlin] Data Class - 카미유 테크 블로그">
            <a:extLst>
              <a:ext uri="{FF2B5EF4-FFF2-40B4-BE49-F238E27FC236}">
                <a16:creationId xmlns:a16="http://schemas.microsoft.com/office/drawing/2014/main" id="{5FBC02F8-F388-4C46-82B2-B6E9FBCDD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1351" y="2203468"/>
            <a:ext cx="1199495" cy="1199495"/>
          </a:xfrm>
          <a:prstGeom prst="rect">
            <a:avLst/>
          </a:prstGeom>
          <a:noFill/>
          <a:extLst>
            <a:ext uri="{909E8E84-426E-40DD-AFC4-6F175D3DCCD1}">
              <a14:hiddenFill xmlns:a14="http://schemas.microsoft.com/office/drawing/2010/main">
                <a:solidFill>
                  <a:srgbClr val="FFFFFF"/>
                </a:solidFill>
              </a14:hiddenFill>
            </a:ext>
          </a:extLst>
        </p:spPr>
      </p:pic>
      <p:sp>
        <p:nvSpPr>
          <p:cNvPr id="19" name="Textfeld 18">
            <a:extLst>
              <a:ext uri="{FF2B5EF4-FFF2-40B4-BE49-F238E27FC236}">
                <a16:creationId xmlns:a16="http://schemas.microsoft.com/office/drawing/2014/main" id="{7770E722-85CA-42F1-AACE-431BA8342F99}"/>
              </a:ext>
            </a:extLst>
          </p:cNvPr>
          <p:cNvSpPr txBox="1"/>
          <p:nvPr/>
        </p:nvSpPr>
        <p:spPr>
          <a:xfrm>
            <a:off x="1093309" y="1747296"/>
            <a:ext cx="9551364" cy="1775871"/>
          </a:xfrm>
          <a:prstGeom prst="rect">
            <a:avLst/>
          </a:prstGeom>
          <a:noFill/>
        </p:spPr>
        <p:txBody>
          <a:bodyPr wrap="square" rtlCol="0">
            <a:spAutoFit/>
          </a:bodyPr>
          <a:lstStyle/>
          <a:p>
            <a:pPr marL="342900" indent="-342900">
              <a:lnSpc>
                <a:spcPct val="300000"/>
              </a:lnSpc>
              <a:buFontTx/>
              <a:buChar char="-"/>
            </a:pPr>
            <a:r>
              <a:rPr lang="de-DE" sz="2000" dirty="0">
                <a:solidFill>
                  <a:schemeClr val="tx1"/>
                </a:solidFill>
              </a:rPr>
              <a:t>WPF: Programmiersprachen und Compilerbau [Christoph Hegemann]</a:t>
            </a:r>
          </a:p>
          <a:p>
            <a:pPr marL="342900" indent="-342900">
              <a:lnSpc>
                <a:spcPct val="300000"/>
              </a:lnSpc>
              <a:buFontTx/>
              <a:buChar char="-"/>
            </a:pPr>
            <a:r>
              <a:rPr lang="de-DE" sz="2000" dirty="0"/>
              <a:t>Projekt Entwicklung einer eigenen Programmiersprache: C-- </a:t>
            </a:r>
            <a:r>
              <a:rPr lang="de-DE" sz="2000" i="1" dirty="0"/>
              <a:t>[mit Lukas Momberg]</a:t>
            </a:r>
          </a:p>
        </p:txBody>
      </p:sp>
      <p:sp>
        <p:nvSpPr>
          <p:cNvPr id="21" name="Pfeil: nach rechts 20">
            <a:extLst>
              <a:ext uri="{FF2B5EF4-FFF2-40B4-BE49-F238E27FC236}">
                <a16:creationId xmlns:a16="http://schemas.microsoft.com/office/drawing/2014/main" id="{064BC62D-1084-40B3-874A-1BD4605C40D7}"/>
              </a:ext>
            </a:extLst>
          </p:cNvPr>
          <p:cNvSpPr/>
          <p:nvPr/>
        </p:nvSpPr>
        <p:spPr>
          <a:xfrm>
            <a:off x="4570127" y="4482254"/>
            <a:ext cx="313529" cy="587032"/>
          </a:xfrm>
          <a:prstGeom prst="rightArrow">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de-DE" dirty="0"/>
          </a:p>
        </p:txBody>
      </p:sp>
      <p:sp>
        <p:nvSpPr>
          <p:cNvPr id="24" name="Rechteck: abgerundete Ecken 23">
            <a:extLst>
              <a:ext uri="{FF2B5EF4-FFF2-40B4-BE49-F238E27FC236}">
                <a16:creationId xmlns:a16="http://schemas.microsoft.com/office/drawing/2014/main" id="{F31B7A8B-8051-431C-9D1B-953880C5AD24}"/>
              </a:ext>
            </a:extLst>
          </p:cNvPr>
          <p:cNvSpPr/>
          <p:nvPr/>
        </p:nvSpPr>
        <p:spPr>
          <a:xfrm>
            <a:off x="5415183" y="4203164"/>
            <a:ext cx="2491273" cy="1120268"/>
          </a:xfrm>
          <a:prstGeom prst="roundRect">
            <a:avLst/>
          </a:prstGeom>
          <a:solidFill>
            <a:schemeClr val="bg1">
              <a:lumMod val="85000"/>
            </a:schemeClr>
          </a:solidFill>
          <a:ln>
            <a:noFill/>
          </a:ln>
          <a:effectLst>
            <a:outerShdw blurRad="50800" dist="25400" sx="103000" sy="103000" algn="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objektorientierte Programmiersprache</a:t>
            </a:r>
          </a:p>
        </p:txBody>
      </p:sp>
      <p:sp>
        <p:nvSpPr>
          <p:cNvPr id="8" name="Textfeld 7">
            <a:extLst>
              <a:ext uri="{FF2B5EF4-FFF2-40B4-BE49-F238E27FC236}">
                <a16:creationId xmlns:a16="http://schemas.microsoft.com/office/drawing/2014/main" id="{898E87EC-DFC9-4075-AB28-D999EB11A627}"/>
              </a:ext>
            </a:extLst>
          </p:cNvPr>
          <p:cNvSpPr txBox="1"/>
          <p:nvPr/>
        </p:nvSpPr>
        <p:spPr>
          <a:xfrm>
            <a:off x="4141230" y="4999244"/>
            <a:ext cx="1484852" cy="307777"/>
          </a:xfrm>
          <a:prstGeom prst="rect">
            <a:avLst/>
          </a:prstGeom>
          <a:noFill/>
        </p:spPr>
        <p:txBody>
          <a:bodyPr wrap="square" rtlCol="0">
            <a:spAutoFit/>
          </a:bodyPr>
          <a:lstStyle/>
          <a:p>
            <a:r>
              <a:rPr lang="de-DE" sz="1400" dirty="0"/>
              <a:t>Umwandlung</a:t>
            </a:r>
            <a:endParaRPr lang="de-DE" dirty="0"/>
          </a:p>
        </p:txBody>
      </p:sp>
    </p:spTree>
    <p:extLst>
      <p:ext uri="{BB962C8B-B14F-4D97-AF65-F5344CB8AC3E}">
        <p14:creationId xmlns:p14="http://schemas.microsoft.com/office/powerpoint/2010/main" val="182850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r>
              <a:rPr lang="de-DE" dirty="0">
                <a:solidFill>
                  <a:schemeClr val="tx1"/>
                </a:solidFill>
              </a:rPr>
              <a:t>Programmiersprachen Aufbau</a:t>
            </a:r>
            <a:endParaRPr lang="de" dirty="0"/>
          </a:p>
        </p:txBody>
      </p:sp>
      <p:sp>
        <p:nvSpPr>
          <p:cNvPr id="3" name="Datumsplatzhalter 2">
            <a:extLst>
              <a:ext uri="{FF2B5EF4-FFF2-40B4-BE49-F238E27FC236}">
                <a16:creationId xmlns:a16="http://schemas.microsoft.com/office/drawing/2014/main" id="{4674AC37-03E5-420D-A1D3-6EB6908C4BA9}"/>
              </a:ext>
            </a:extLst>
          </p:cNvPr>
          <p:cNvSpPr>
            <a:spLocks noGrp="1"/>
          </p:cNvSpPr>
          <p:nvPr>
            <p:ph type="dt" sz="half" idx="10"/>
          </p:nvPr>
        </p:nvSpPr>
        <p:spPr/>
        <p:txBody>
          <a:bodyPr/>
          <a:lstStyle/>
          <a:p>
            <a:pPr rtl="0"/>
            <a:fld id="{52B0BCA1-EA4D-4183-B460-BDFCFEFD75CE}" type="datetime1">
              <a:rPr lang="de-DE" smtClean="0"/>
              <a:t>29.01.2022</a:t>
            </a:fld>
            <a:endParaRPr lang="en-US" dirty="0"/>
          </a:p>
        </p:txBody>
      </p:sp>
      <p:sp>
        <p:nvSpPr>
          <p:cNvPr id="6" name="Fußzeilenplatzhalter 5">
            <a:extLst>
              <a:ext uri="{FF2B5EF4-FFF2-40B4-BE49-F238E27FC236}">
                <a16:creationId xmlns:a16="http://schemas.microsoft.com/office/drawing/2014/main" id="{02BB91BD-AC12-4777-B8EF-9DFCA0B1ADB4}"/>
              </a:ext>
            </a:extLst>
          </p:cNvPr>
          <p:cNvSpPr>
            <a:spLocks noGrp="1"/>
          </p:cNvSpPr>
          <p:nvPr>
            <p:ph type="ftr" sz="quarter" idx="11"/>
          </p:nvPr>
        </p:nvSpPr>
        <p:spPr/>
        <p:txBody>
          <a:bodyPr/>
          <a:lstStyle/>
          <a:p>
            <a:pPr rtl="0"/>
            <a:r>
              <a:rPr lang="en-US"/>
              <a:t>Dennis Goßler  [3D-Code] </a:t>
            </a:r>
            <a:endParaRPr lang="en-US" dirty="0"/>
          </a:p>
        </p:txBody>
      </p:sp>
      <p:sp>
        <p:nvSpPr>
          <p:cNvPr id="5" name="Foliennummernplatzhalter 4">
            <a:extLst>
              <a:ext uri="{FF2B5EF4-FFF2-40B4-BE49-F238E27FC236}">
                <a16:creationId xmlns:a16="http://schemas.microsoft.com/office/drawing/2014/main" id="{44EC3D47-D5E2-4545-A1B7-6B827DEDF38C}"/>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
        <p:nvSpPr>
          <p:cNvPr id="7" name="Datumsplatzhalter 2">
            <a:extLst>
              <a:ext uri="{FF2B5EF4-FFF2-40B4-BE49-F238E27FC236}">
                <a16:creationId xmlns:a16="http://schemas.microsoft.com/office/drawing/2014/main" id="{AF119188-FC9F-4AE5-B66B-447743D95493}"/>
              </a:ext>
            </a:extLst>
          </p:cNvPr>
          <p:cNvSpPr txBox="1">
            <a:spLocks/>
          </p:cNvSpPr>
          <p:nvPr/>
        </p:nvSpPr>
        <p:spPr>
          <a:xfrm>
            <a:off x="581025" y="111687"/>
            <a:ext cx="2844799" cy="365125"/>
          </a:xfrm>
          <a:prstGeom prst="rect">
            <a:avLst/>
          </a:prstGeom>
        </p:spPr>
        <p:txBody>
          <a:bodyPr vert="horz" lIns="91440" tIns="45720" rIns="91440" bIns="45720" rtlCol="0" anchor="ctr"/>
          <a:lstStyle>
            <a:defPPr rtl="0">
              <a:defRPr lang="de-de"/>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dirty="0"/>
              <a:t>Einleitung / Grundgerüst</a:t>
            </a:r>
          </a:p>
        </p:txBody>
      </p:sp>
      <p:sp>
        <p:nvSpPr>
          <p:cNvPr id="12" name="Rechteck 11">
            <a:extLst>
              <a:ext uri="{FF2B5EF4-FFF2-40B4-BE49-F238E27FC236}">
                <a16:creationId xmlns:a16="http://schemas.microsoft.com/office/drawing/2014/main" id="{8C453E5A-549F-4122-8FDA-195303280096}"/>
              </a:ext>
            </a:extLst>
          </p:cNvPr>
          <p:cNvSpPr/>
          <p:nvPr/>
        </p:nvSpPr>
        <p:spPr>
          <a:xfrm rot="5400000">
            <a:off x="5645328" y="-4019929"/>
            <a:ext cx="145415" cy="10800348"/>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56D7E858-3093-4880-9FFA-7949C15EE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639" y="1944126"/>
            <a:ext cx="1914792" cy="3810532"/>
          </a:xfrm>
          <a:prstGeom prst="rect">
            <a:avLst/>
          </a:prstGeom>
        </p:spPr>
      </p:pic>
    </p:spTree>
    <p:extLst>
      <p:ext uri="{BB962C8B-B14F-4D97-AF65-F5344CB8AC3E}">
        <p14:creationId xmlns:p14="http://schemas.microsoft.com/office/powerpoint/2010/main" val="1996028612"/>
      </p:ext>
    </p:extLst>
  </p:cSld>
  <p:clrMapOvr>
    <a:masterClrMapping/>
  </p:clrMapOvr>
</p:sld>
</file>

<file path=ppt/theme/theme1.xml><?xml version="1.0" encoding="utf-8"?>
<a:theme xmlns:a="http://schemas.openxmlformats.org/drawingml/2006/main" name="Office">
  <a:themeElements>
    <a:clrScheme name="Benutzerdefiniert 3">
      <a:dk1>
        <a:sysClr val="windowText" lastClr="000000"/>
      </a:dk1>
      <a:lt1>
        <a:sysClr val="window" lastClr="FFFFFF"/>
      </a:lt1>
      <a:dk2>
        <a:srgbClr val="373545"/>
      </a:dk2>
      <a:lt2>
        <a:srgbClr val="DCD8DC"/>
      </a:lt2>
      <a:accent1>
        <a:srgbClr val="A5C0CE"/>
      </a:accent1>
      <a:accent2>
        <a:srgbClr val="6997AF"/>
      </a:accent2>
      <a:accent3>
        <a:srgbClr val="5D739A"/>
      </a:accent3>
      <a:accent4>
        <a:srgbClr val="6997AF"/>
      </a:accent4>
      <a:accent5>
        <a:srgbClr val="84ACB6"/>
      </a:accent5>
      <a:accent6>
        <a:srgbClr val="6F8183"/>
      </a:accent6>
      <a:hlink>
        <a:srgbClr val="0070C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346</Words>
  <Application>Microsoft Office PowerPoint</Application>
  <PresentationFormat>Breitbild</PresentationFormat>
  <Paragraphs>113</Paragraphs>
  <Slides>16</Slides>
  <Notes>0</Notes>
  <HiddenSlides>1</HiddenSlides>
  <MMClips>1</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Calibri</vt:lpstr>
      <vt:lpstr>Calibri Light</vt:lpstr>
      <vt:lpstr>Office</vt:lpstr>
      <vt:lpstr>Praxisprojekt: 3D-Code</vt:lpstr>
      <vt:lpstr>Inthaltsverzeichnis</vt:lpstr>
      <vt:lpstr>Was ist 3D-Code?</vt:lpstr>
      <vt:lpstr>Was ist 3D-Code?</vt:lpstr>
      <vt:lpstr>Der Aufbau:</vt:lpstr>
      <vt:lpstr>Der Aufbau:</vt:lpstr>
      <vt:lpstr>Grundgerüst: Die Programmiersprache</vt:lpstr>
      <vt:lpstr>Grundgerüst: Die Programmiersprache</vt:lpstr>
      <vt:lpstr>Programmiersprachen Aufbau</vt:lpstr>
      <vt:lpstr>Programmiersprachen Aufbau</vt:lpstr>
      <vt:lpstr>Programmiersprachen Aufbau</vt:lpstr>
      <vt:lpstr>Programmiersprachen Aufbau</vt:lpstr>
      <vt:lpstr>Programmiersprachen Aufbau</vt:lpstr>
      <vt:lpstr>Was ist 3D-Code?</vt:lpstr>
      <vt:lpstr>Tite</vt:lpstr>
      <vt:lpstr>Titel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Praxisprojekt: 3D-Code</dc:title>
  <dc:creator>Dennis Goßler (dgossler)</dc:creator>
  <cp:lastModifiedBy>Dennis Goßler (dgossler)</cp:lastModifiedBy>
  <cp:revision>7</cp:revision>
  <dcterms:created xsi:type="dcterms:W3CDTF">2022-01-24T10:02:13Z</dcterms:created>
  <dcterms:modified xsi:type="dcterms:W3CDTF">2022-01-29T21:12:59Z</dcterms:modified>
</cp:coreProperties>
</file>