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490A808-E33C-422A-B4CC-D0E698A07202}">
          <p14:sldIdLst>
            <p14:sldId id="256"/>
            <p14:sldId id="257"/>
          </p14:sldIdLst>
        </p14:section>
        <p14:section name="Ausführung" id="{308B6044-EE85-4DC6-87ED-68489E70A216}">
          <p14:sldIdLst>
            <p14:sldId id="260"/>
            <p14:sldId id="261"/>
            <p14:sldId id="262"/>
            <p14:sldId id="263"/>
          </p14:sldIdLst>
        </p14:section>
        <p14:section name="Ende" id="{75E3A719-73AB-4885-AF0B-547C4342890E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56939-9343-41E1-A223-94D36EE5727C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D77C9-0060-4CE7-ACF0-8B5CAE462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9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D77C9-0060-4CE7-ACF0-8B5CAE4621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8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39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7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0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6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63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0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8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7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3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81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2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5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03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30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Mini C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PuC</a:t>
            </a:r>
            <a:r>
              <a:rPr lang="de-DE" dirty="0" smtClean="0"/>
              <a:t> - Mini C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66355" y="4302033"/>
            <a:ext cx="318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11xxx Dennis </a:t>
            </a:r>
            <a:r>
              <a:rPr lang="de-DE" dirty="0" err="1" smtClean="0"/>
              <a:t>Goßler</a:t>
            </a:r>
            <a:endParaRPr lang="de-DE" dirty="0" smtClean="0"/>
          </a:p>
          <a:p>
            <a:r>
              <a:rPr lang="de-DE" dirty="0" smtClean="0"/>
              <a:t>111xxx Lukas </a:t>
            </a:r>
            <a:r>
              <a:rPr lang="de-DE" dirty="0" err="1" smtClean="0"/>
              <a:t>Momberg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28.07.2021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14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0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Lexer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3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Evaluator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2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Typechecker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4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255800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Tiefe</Template>
  <TotalTime>0</TotalTime>
  <Words>24</Words>
  <Application>Microsoft Office PowerPoint</Application>
  <PresentationFormat>Breitbild</PresentationFormat>
  <Paragraphs>13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Tiefe</vt:lpstr>
      <vt:lpstr>Mini C</vt:lpstr>
      <vt:lpstr>Ziel</vt:lpstr>
      <vt:lpstr>Lexer</vt:lpstr>
      <vt:lpstr>Parser</vt:lpstr>
      <vt:lpstr>Evaluator</vt:lpstr>
      <vt:lpstr>Typechecker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</dc:title>
  <dc:creator>BitPaw</dc:creator>
  <cp:lastModifiedBy>BitPaw</cp:lastModifiedBy>
  <cp:revision>2</cp:revision>
  <dcterms:created xsi:type="dcterms:W3CDTF">2021-07-25T19:35:23Z</dcterms:created>
  <dcterms:modified xsi:type="dcterms:W3CDTF">2021-07-25T19:39:22Z</dcterms:modified>
</cp:coreProperties>
</file>