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fang" id="{2490A808-E33C-422A-B4CC-D0E698A07202}">
          <p14:sldIdLst>
            <p14:sldId id="256"/>
            <p14:sldId id="257"/>
          </p14:sldIdLst>
        </p14:section>
        <p14:section name="Ausführung" id="{308B6044-EE85-4DC6-87ED-68489E70A216}">
          <p14:sldIdLst>
            <p14:sldId id="260"/>
            <p14:sldId id="261"/>
            <p14:sldId id="262"/>
            <p14:sldId id="263"/>
          </p14:sldIdLst>
        </p14:section>
        <p14:section name="Ende" id="{75E3A719-73AB-4885-AF0B-547C4342890E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56939-9343-41E1-A223-94D36EE5727C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D77C9-0060-4CE7-ACF0-8B5CAE4621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839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D77C9-0060-4CE7-ACF0-8B5CAE4621F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731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81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39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576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907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564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763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805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384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75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97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33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6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81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26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58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03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F2A3-3986-4C8B-AECD-7FEDDF24BC8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18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04CF2A3-3986-4C8B-AECD-7FEDDF24BC82}" type="datetimeFigureOut">
              <a:rPr lang="de-DE" smtClean="0"/>
              <a:t>25.07.2021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157229A-779B-4C93-8A98-B00155C32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630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Mini C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PuC</a:t>
            </a:r>
            <a:r>
              <a:rPr lang="de-DE" dirty="0" smtClean="0"/>
              <a:t> - Mini C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66355" y="4302033"/>
            <a:ext cx="3187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11140150 </a:t>
            </a:r>
            <a:r>
              <a:rPr lang="de-DE" dirty="0" smtClean="0"/>
              <a:t>Dennis </a:t>
            </a:r>
            <a:r>
              <a:rPr lang="de-DE" dirty="0" err="1" smtClean="0"/>
              <a:t>Goßler</a:t>
            </a:r>
            <a:endParaRPr lang="de-DE" dirty="0" smtClean="0"/>
          </a:p>
          <a:p>
            <a:r>
              <a:rPr lang="de-DE" dirty="0"/>
              <a:t>11141259 </a:t>
            </a:r>
            <a:r>
              <a:rPr lang="de-DE" dirty="0" smtClean="0"/>
              <a:t>Lukas </a:t>
            </a:r>
            <a:r>
              <a:rPr lang="de-DE" dirty="0" err="1" smtClean="0"/>
              <a:t>Momberg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28.07.2021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014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206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Lexer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313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554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Evaluator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426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Typechecker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47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ihre </a:t>
            </a:r>
            <a:r>
              <a:rPr lang="de-DE" dirty="0" err="1" smtClean="0"/>
              <a:t>aufmerksamkeit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255800"/>
      </p:ext>
    </p:extLst>
  </p:cSld>
  <p:clrMapOvr>
    <a:masterClrMapping/>
  </p:clrMapOvr>
</p:sld>
</file>

<file path=ppt/theme/theme1.xml><?xml version="1.0" encoding="utf-8"?>
<a:theme xmlns:a="http://schemas.openxmlformats.org/drawingml/2006/main" name="Tiefe">
  <a:themeElements>
    <a:clrScheme name="Tief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Tief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Tiefe</Template>
  <TotalTime>0</TotalTime>
  <Words>24</Words>
  <Application>Microsoft Office PowerPoint</Application>
  <PresentationFormat>Breitbild</PresentationFormat>
  <Paragraphs>13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Tiefe</vt:lpstr>
      <vt:lpstr>Mini C</vt:lpstr>
      <vt:lpstr>Ziel</vt:lpstr>
      <vt:lpstr>Lexer</vt:lpstr>
      <vt:lpstr>Parser</vt:lpstr>
      <vt:lpstr>Evaluator</vt:lpstr>
      <vt:lpstr>Typechecker</vt:lpstr>
      <vt:lpstr>Vielen Dank für ihre aufmerksamkeit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C</dc:title>
  <dc:creator>BitPaw</dc:creator>
  <cp:lastModifiedBy>BitPaw</cp:lastModifiedBy>
  <cp:revision>3</cp:revision>
  <dcterms:created xsi:type="dcterms:W3CDTF">2021-07-25T19:35:23Z</dcterms:created>
  <dcterms:modified xsi:type="dcterms:W3CDTF">2021-07-25T19:43:58Z</dcterms:modified>
</cp:coreProperties>
</file>