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71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490A808-E33C-422A-B4CC-D0E698A07202}">
          <p14:sldIdLst>
            <p14:sldId id="256"/>
            <p14:sldId id="257"/>
          </p14:sldIdLst>
        </p14:section>
        <p14:section name="Ausführung" id="{308B6044-EE85-4DC6-87ED-68489E70A216}">
          <p14:sldIdLst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63"/>
            <p14:sldId id="271"/>
            <p14:sldId id="272"/>
            <p14:sldId id="273"/>
            <p14:sldId id="274"/>
          </p14:sldIdLst>
        </p14:section>
        <p14:section name="Ende" id="{75E3A719-73AB-4885-AF0B-547C4342890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D4027-F65A-438F-9255-7746DD39E440}" type="doc">
      <dgm:prSet loTypeId="urn:microsoft.com/office/officeart/2005/8/layout/process4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C9389CAD-32C2-422C-A11F-D06585A2DD25}">
      <dgm:prSet/>
      <dgm:spPr/>
      <dgm:t>
        <a:bodyPr/>
        <a:lstStyle/>
        <a:p>
          <a:pPr rtl="0"/>
          <a:r>
            <a:rPr lang="de-DE" dirty="0" smtClean="0"/>
            <a:t>Was ist das Ziel?</a:t>
          </a:r>
          <a:endParaRPr lang="de-DE" dirty="0"/>
        </a:p>
      </dgm:t>
    </dgm:pt>
    <dgm:pt modelId="{F99693FE-D4F6-43D3-8460-186E1022A925}" type="parTrans" cxnId="{CFC80881-E45A-4EAC-8E56-11A2E751B608}">
      <dgm:prSet/>
      <dgm:spPr/>
      <dgm:t>
        <a:bodyPr/>
        <a:lstStyle/>
        <a:p>
          <a:endParaRPr lang="de-DE"/>
        </a:p>
      </dgm:t>
    </dgm:pt>
    <dgm:pt modelId="{005982AA-E614-4D7F-AAA1-19644582D774}" type="sibTrans" cxnId="{CFC80881-E45A-4EAC-8E56-11A2E751B608}">
      <dgm:prSet/>
      <dgm:spPr/>
      <dgm:t>
        <a:bodyPr/>
        <a:lstStyle/>
        <a:p>
          <a:endParaRPr lang="de-DE"/>
        </a:p>
      </dgm:t>
    </dgm:pt>
    <dgm:pt modelId="{DFF9799E-2923-41D4-B63C-A29C7E217E6C}">
      <dgm:prSet/>
      <dgm:spPr/>
      <dgm:t>
        <a:bodyPr/>
        <a:lstStyle/>
        <a:p>
          <a:pPr rtl="0"/>
          <a:r>
            <a:rPr lang="de-DE" dirty="0" smtClean="0"/>
            <a:t>C Ähnlichen Code Kompilieren und ausführen</a:t>
          </a:r>
          <a:endParaRPr lang="de-DE" dirty="0"/>
        </a:p>
      </dgm:t>
    </dgm:pt>
    <dgm:pt modelId="{251C5728-D618-4E1B-8A20-180BEDFB05A7}" type="parTrans" cxnId="{63CA87B1-B7CE-41D5-9BE4-169BBD0336C3}">
      <dgm:prSet/>
      <dgm:spPr/>
      <dgm:t>
        <a:bodyPr/>
        <a:lstStyle/>
        <a:p>
          <a:endParaRPr lang="de-DE"/>
        </a:p>
      </dgm:t>
    </dgm:pt>
    <dgm:pt modelId="{E9B8A190-1F99-4EFD-9ADC-D98F9997283C}" type="sibTrans" cxnId="{63CA87B1-B7CE-41D5-9BE4-169BBD0336C3}">
      <dgm:prSet/>
      <dgm:spPr/>
      <dgm:t>
        <a:bodyPr/>
        <a:lstStyle/>
        <a:p>
          <a:endParaRPr lang="de-DE"/>
        </a:p>
      </dgm:t>
    </dgm:pt>
    <dgm:pt modelId="{F24FF8B8-7990-4A79-AFF0-646E46E7F8F6}">
      <dgm:prSet/>
      <dgm:spPr/>
      <dgm:t>
        <a:bodyPr/>
        <a:lstStyle/>
        <a:p>
          <a:pPr rtl="0"/>
          <a:r>
            <a:rPr lang="de-DE" dirty="0" smtClean="0"/>
            <a:t>Aus dem Unterricht</a:t>
          </a:r>
          <a:br>
            <a:rPr lang="de-DE" dirty="0" smtClean="0"/>
          </a:br>
          <a:r>
            <a:rPr lang="de-DE" dirty="0" smtClean="0"/>
            <a:t>bekannte Elemente</a:t>
          </a:r>
          <a:endParaRPr lang="de-DE" dirty="0"/>
        </a:p>
      </dgm:t>
    </dgm:pt>
    <dgm:pt modelId="{C674C01B-5423-41C1-8AB4-EF1F8064DB44}" type="parTrans" cxnId="{599EEBD0-0EDD-4849-BCAC-A3D7D8068D10}">
      <dgm:prSet/>
      <dgm:spPr/>
      <dgm:t>
        <a:bodyPr/>
        <a:lstStyle/>
        <a:p>
          <a:endParaRPr lang="de-DE"/>
        </a:p>
      </dgm:t>
    </dgm:pt>
    <dgm:pt modelId="{47EB6999-42C4-470B-870F-F25B7CE4799C}" type="sibTrans" cxnId="{599EEBD0-0EDD-4849-BCAC-A3D7D8068D10}">
      <dgm:prSet/>
      <dgm:spPr/>
      <dgm:t>
        <a:bodyPr/>
        <a:lstStyle/>
        <a:p>
          <a:endParaRPr lang="de-DE"/>
        </a:p>
      </dgm:t>
    </dgm:pt>
    <dgm:pt modelId="{82DFDE40-096A-40E4-BE09-EA34E4CCF88B}">
      <dgm:prSet/>
      <dgm:spPr/>
      <dgm:t>
        <a:bodyPr/>
        <a:lstStyle/>
        <a:p>
          <a:pPr rtl="0"/>
          <a:r>
            <a:rPr lang="de-DE" dirty="0" err="1" smtClean="0"/>
            <a:t>Lexer</a:t>
          </a:r>
          <a:r>
            <a:rPr lang="de-DE" dirty="0" smtClean="0"/>
            <a:t>, Parser, </a:t>
          </a:r>
          <a:r>
            <a:rPr lang="de-DE" dirty="0" err="1" smtClean="0"/>
            <a:t>Evaluator</a:t>
          </a:r>
          <a:r>
            <a:rPr lang="de-DE" dirty="0" smtClean="0"/>
            <a:t>, …</a:t>
          </a:r>
          <a:endParaRPr lang="de-DE" dirty="0"/>
        </a:p>
      </dgm:t>
    </dgm:pt>
    <dgm:pt modelId="{9A715BB0-4407-42C7-9A94-E343B26C4CF2}" type="parTrans" cxnId="{7A307037-CB39-40B5-B942-95B1D537F4CC}">
      <dgm:prSet/>
      <dgm:spPr/>
      <dgm:t>
        <a:bodyPr/>
        <a:lstStyle/>
        <a:p>
          <a:endParaRPr lang="de-DE"/>
        </a:p>
      </dgm:t>
    </dgm:pt>
    <dgm:pt modelId="{C6306A38-1492-4966-A172-CAAD89B1C843}" type="sibTrans" cxnId="{7A307037-CB39-40B5-B942-95B1D537F4CC}">
      <dgm:prSet/>
      <dgm:spPr/>
      <dgm:t>
        <a:bodyPr/>
        <a:lstStyle/>
        <a:p>
          <a:endParaRPr lang="de-DE"/>
        </a:p>
      </dgm:t>
    </dgm:pt>
    <dgm:pt modelId="{4BA1E04D-7B09-4474-B9A5-CB059C121D70}">
      <dgm:prSet/>
      <dgm:spPr/>
      <dgm:t>
        <a:bodyPr/>
        <a:lstStyle/>
        <a:p>
          <a:pPr rtl="0"/>
          <a:r>
            <a:rPr lang="de-DE" dirty="0" smtClean="0"/>
            <a:t> Wie Lösen wir das?</a:t>
          </a:r>
          <a:endParaRPr lang="de-DE" dirty="0"/>
        </a:p>
      </dgm:t>
    </dgm:pt>
    <dgm:pt modelId="{4319D2FE-34B8-4336-BAB2-97BB9CE24A3D}" type="parTrans" cxnId="{7F60F4FE-8CE9-4BF1-BC11-7FEBA8C23135}">
      <dgm:prSet/>
      <dgm:spPr/>
      <dgm:t>
        <a:bodyPr/>
        <a:lstStyle/>
        <a:p>
          <a:endParaRPr lang="de-DE"/>
        </a:p>
      </dgm:t>
    </dgm:pt>
    <dgm:pt modelId="{F207D048-4268-4A66-B3C4-78449AD667E6}" type="sibTrans" cxnId="{7F60F4FE-8CE9-4BF1-BC11-7FEBA8C23135}">
      <dgm:prSet/>
      <dgm:spPr/>
      <dgm:t>
        <a:bodyPr/>
        <a:lstStyle/>
        <a:p>
          <a:endParaRPr lang="de-DE"/>
        </a:p>
      </dgm:t>
    </dgm:pt>
    <dgm:pt modelId="{E6B4A3CD-F1A0-4EE9-ACF8-EA11FF6550A0}" type="pres">
      <dgm:prSet presAssocID="{E4FD4027-F65A-438F-9255-7746DD39E4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C617E44-3D37-4D7C-BCF3-1F9C3634288D}" type="pres">
      <dgm:prSet presAssocID="{4BA1E04D-7B09-4474-B9A5-CB059C121D70}" presName="boxAndChildren" presStyleCnt="0"/>
      <dgm:spPr/>
    </dgm:pt>
    <dgm:pt modelId="{D491DCB4-D043-4E97-ACFE-E768387E87CB}" type="pres">
      <dgm:prSet presAssocID="{4BA1E04D-7B09-4474-B9A5-CB059C121D70}" presName="parentTextBox" presStyleLbl="node1" presStyleIdx="0" presStyleCnt="2"/>
      <dgm:spPr/>
      <dgm:t>
        <a:bodyPr/>
        <a:lstStyle/>
        <a:p>
          <a:endParaRPr lang="de-DE"/>
        </a:p>
      </dgm:t>
    </dgm:pt>
    <dgm:pt modelId="{7FE47BB4-6B94-4356-9D62-CDA3AC6BF992}" type="pres">
      <dgm:prSet presAssocID="{4BA1E04D-7B09-4474-B9A5-CB059C121D70}" presName="entireBox" presStyleLbl="node1" presStyleIdx="0" presStyleCnt="2"/>
      <dgm:spPr/>
      <dgm:t>
        <a:bodyPr/>
        <a:lstStyle/>
        <a:p>
          <a:endParaRPr lang="de-DE"/>
        </a:p>
      </dgm:t>
    </dgm:pt>
    <dgm:pt modelId="{3ABA8493-3934-4D0E-A7F4-1BAFC5D6C31F}" type="pres">
      <dgm:prSet presAssocID="{4BA1E04D-7B09-4474-B9A5-CB059C121D70}" presName="descendantBox" presStyleCnt="0"/>
      <dgm:spPr/>
    </dgm:pt>
    <dgm:pt modelId="{D4E7173A-E8A2-4883-A719-7F18D1406944}" type="pres">
      <dgm:prSet presAssocID="{F24FF8B8-7990-4A79-AFF0-646E46E7F8F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683EA2-4A76-498B-97A2-1953243E2A1B}" type="pres">
      <dgm:prSet presAssocID="{82DFDE40-096A-40E4-BE09-EA34E4CCF88B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831B73-5B90-4971-897A-745CD300B768}" type="pres">
      <dgm:prSet presAssocID="{005982AA-E614-4D7F-AAA1-19644582D774}" presName="sp" presStyleCnt="0"/>
      <dgm:spPr/>
    </dgm:pt>
    <dgm:pt modelId="{4DCEAD41-59FF-4C8B-A30B-9D7A131FC2E5}" type="pres">
      <dgm:prSet presAssocID="{C9389CAD-32C2-422C-A11F-D06585A2DD25}" presName="arrowAndChildren" presStyleCnt="0"/>
      <dgm:spPr/>
    </dgm:pt>
    <dgm:pt modelId="{C1C2384F-E90F-4F21-A0A0-160BDF2C910A}" type="pres">
      <dgm:prSet presAssocID="{C9389CAD-32C2-422C-A11F-D06585A2DD25}" presName="parentTextArrow" presStyleLbl="node1" presStyleIdx="0" presStyleCnt="2"/>
      <dgm:spPr/>
      <dgm:t>
        <a:bodyPr/>
        <a:lstStyle/>
        <a:p>
          <a:endParaRPr lang="de-DE"/>
        </a:p>
      </dgm:t>
    </dgm:pt>
    <dgm:pt modelId="{F0E831A2-3A42-4118-91E2-706C30E75C55}" type="pres">
      <dgm:prSet presAssocID="{C9389CAD-32C2-422C-A11F-D06585A2DD25}" presName="arrow" presStyleLbl="node1" presStyleIdx="1" presStyleCnt="2"/>
      <dgm:spPr/>
      <dgm:t>
        <a:bodyPr/>
        <a:lstStyle/>
        <a:p>
          <a:endParaRPr lang="de-DE"/>
        </a:p>
      </dgm:t>
    </dgm:pt>
    <dgm:pt modelId="{E2D8A5FE-A54E-4379-B3A1-90FCAC80B615}" type="pres">
      <dgm:prSet presAssocID="{C9389CAD-32C2-422C-A11F-D06585A2DD25}" presName="descendantArrow" presStyleCnt="0"/>
      <dgm:spPr/>
    </dgm:pt>
    <dgm:pt modelId="{F035CABB-8157-4BB6-AD88-F53C9D4B5AC5}" type="pres">
      <dgm:prSet presAssocID="{DFF9799E-2923-41D4-B63C-A29C7E217E6C}" presName="childTextArrow" presStyleLbl="fgAccFollowNode1" presStyleIdx="2" presStyleCnt="3" custLinFactNeighborX="-1715" custLinFactNeighborY="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F60F4FE-8CE9-4BF1-BC11-7FEBA8C23135}" srcId="{E4FD4027-F65A-438F-9255-7746DD39E440}" destId="{4BA1E04D-7B09-4474-B9A5-CB059C121D70}" srcOrd="1" destOrd="0" parTransId="{4319D2FE-34B8-4336-BAB2-97BB9CE24A3D}" sibTransId="{F207D048-4268-4A66-B3C4-78449AD667E6}"/>
    <dgm:cxn modelId="{7A307037-CB39-40B5-B942-95B1D537F4CC}" srcId="{4BA1E04D-7B09-4474-B9A5-CB059C121D70}" destId="{82DFDE40-096A-40E4-BE09-EA34E4CCF88B}" srcOrd="1" destOrd="0" parTransId="{9A715BB0-4407-42C7-9A94-E343B26C4CF2}" sibTransId="{C6306A38-1492-4966-A172-CAAD89B1C843}"/>
    <dgm:cxn modelId="{792C4C6F-DBCA-463A-8821-3F1199EFB1EC}" type="presOf" srcId="{C9389CAD-32C2-422C-A11F-D06585A2DD25}" destId="{F0E831A2-3A42-4118-91E2-706C30E75C55}" srcOrd="1" destOrd="0" presId="urn:microsoft.com/office/officeart/2005/8/layout/process4"/>
    <dgm:cxn modelId="{FCE30EEC-F60C-400A-B1DC-7236D09362DF}" type="presOf" srcId="{4BA1E04D-7B09-4474-B9A5-CB059C121D70}" destId="{7FE47BB4-6B94-4356-9D62-CDA3AC6BF992}" srcOrd="1" destOrd="0" presId="urn:microsoft.com/office/officeart/2005/8/layout/process4"/>
    <dgm:cxn modelId="{63CA87B1-B7CE-41D5-9BE4-169BBD0336C3}" srcId="{C9389CAD-32C2-422C-A11F-D06585A2DD25}" destId="{DFF9799E-2923-41D4-B63C-A29C7E217E6C}" srcOrd="0" destOrd="0" parTransId="{251C5728-D618-4E1B-8A20-180BEDFB05A7}" sibTransId="{E9B8A190-1F99-4EFD-9ADC-D98F9997283C}"/>
    <dgm:cxn modelId="{CFC80881-E45A-4EAC-8E56-11A2E751B608}" srcId="{E4FD4027-F65A-438F-9255-7746DD39E440}" destId="{C9389CAD-32C2-422C-A11F-D06585A2DD25}" srcOrd="0" destOrd="0" parTransId="{F99693FE-D4F6-43D3-8460-186E1022A925}" sibTransId="{005982AA-E614-4D7F-AAA1-19644582D774}"/>
    <dgm:cxn modelId="{599EEBD0-0EDD-4849-BCAC-A3D7D8068D10}" srcId="{4BA1E04D-7B09-4474-B9A5-CB059C121D70}" destId="{F24FF8B8-7990-4A79-AFF0-646E46E7F8F6}" srcOrd="0" destOrd="0" parTransId="{C674C01B-5423-41C1-8AB4-EF1F8064DB44}" sibTransId="{47EB6999-42C4-470B-870F-F25B7CE4799C}"/>
    <dgm:cxn modelId="{FC1C6620-A6CA-47CE-A358-789195B489B7}" type="presOf" srcId="{4BA1E04D-7B09-4474-B9A5-CB059C121D70}" destId="{D491DCB4-D043-4E97-ACFE-E768387E87CB}" srcOrd="0" destOrd="0" presId="urn:microsoft.com/office/officeart/2005/8/layout/process4"/>
    <dgm:cxn modelId="{B14B4101-9A5F-474E-8894-C9A6F1E66FFC}" type="presOf" srcId="{82DFDE40-096A-40E4-BE09-EA34E4CCF88B}" destId="{8E683EA2-4A76-498B-97A2-1953243E2A1B}" srcOrd="0" destOrd="0" presId="urn:microsoft.com/office/officeart/2005/8/layout/process4"/>
    <dgm:cxn modelId="{99CB69EC-3BD2-4F82-BDD0-4F7CB8C0E242}" type="presOf" srcId="{F24FF8B8-7990-4A79-AFF0-646E46E7F8F6}" destId="{D4E7173A-E8A2-4883-A719-7F18D1406944}" srcOrd="0" destOrd="0" presId="urn:microsoft.com/office/officeart/2005/8/layout/process4"/>
    <dgm:cxn modelId="{AC0FF6F4-9D64-4F74-80AF-9A503FDE19FD}" type="presOf" srcId="{E4FD4027-F65A-438F-9255-7746DD39E440}" destId="{E6B4A3CD-F1A0-4EE9-ACF8-EA11FF6550A0}" srcOrd="0" destOrd="0" presId="urn:microsoft.com/office/officeart/2005/8/layout/process4"/>
    <dgm:cxn modelId="{2BDC800B-DC31-45CC-A2AE-EDB8ABF5281B}" type="presOf" srcId="{DFF9799E-2923-41D4-B63C-A29C7E217E6C}" destId="{F035CABB-8157-4BB6-AD88-F53C9D4B5AC5}" srcOrd="0" destOrd="0" presId="urn:microsoft.com/office/officeart/2005/8/layout/process4"/>
    <dgm:cxn modelId="{E2EE2B7B-1FB1-460E-B03D-060659134BAC}" type="presOf" srcId="{C9389CAD-32C2-422C-A11F-D06585A2DD25}" destId="{C1C2384F-E90F-4F21-A0A0-160BDF2C910A}" srcOrd="0" destOrd="0" presId="urn:microsoft.com/office/officeart/2005/8/layout/process4"/>
    <dgm:cxn modelId="{A7151138-AB85-4B7F-A1C1-93CCB183FF9D}" type="presParOf" srcId="{E6B4A3CD-F1A0-4EE9-ACF8-EA11FF6550A0}" destId="{9C617E44-3D37-4D7C-BCF3-1F9C3634288D}" srcOrd="0" destOrd="0" presId="urn:microsoft.com/office/officeart/2005/8/layout/process4"/>
    <dgm:cxn modelId="{97C585AF-E90F-4E84-9908-AE3094EC750C}" type="presParOf" srcId="{9C617E44-3D37-4D7C-BCF3-1F9C3634288D}" destId="{D491DCB4-D043-4E97-ACFE-E768387E87CB}" srcOrd="0" destOrd="0" presId="urn:microsoft.com/office/officeart/2005/8/layout/process4"/>
    <dgm:cxn modelId="{1E46A825-07E3-4EBA-A8FA-44EF11D7B85F}" type="presParOf" srcId="{9C617E44-3D37-4D7C-BCF3-1F9C3634288D}" destId="{7FE47BB4-6B94-4356-9D62-CDA3AC6BF992}" srcOrd="1" destOrd="0" presId="urn:microsoft.com/office/officeart/2005/8/layout/process4"/>
    <dgm:cxn modelId="{52CD22F8-A931-4F07-87EB-B5D7C55CAC46}" type="presParOf" srcId="{9C617E44-3D37-4D7C-BCF3-1F9C3634288D}" destId="{3ABA8493-3934-4D0E-A7F4-1BAFC5D6C31F}" srcOrd="2" destOrd="0" presId="urn:microsoft.com/office/officeart/2005/8/layout/process4"/>
    <dgm:cxn modelId="{0803EE6A-DE4C-4824-8867-868499380B67}" type="presParOf" srcId="{3ABA8493-3934-4D0E-A7F4-1BAFC5D6C31F}" destId="{D4E7173A-E8A2-4883-A719-7F18D1406944}" srcOrd="0" destOrd="0" presId="urn:microsoft.com/office/officeart/2005/8/layout/process4"/>
    <dgm:cxn modelId="{7466E3DA-53B8-4709-8B0C-FA95F9AECCCE}" type="presParOf" srcId="{3ABA8493-3934-4D0E-A7F4-1BAFC5D6C31F}" destId="{8E683EA2-4A76-498B-97A2-1953243E2A1B}" srcOrd="1" destOrd="0" presId="urn:microsoft.com/office/officeart/2005/8/layout/process4"/>
    <dgm:cxn modelId="{7C5B7822-306A-4F48-B392-8AFF623BA31E}" type="presParOf" srcId="{E6B4A3CD-F1A0-4EE9-ACF8-EA11FF6550A0}" destId="{9B831B73-5B90-4971-897A-745CD300B768}" srcOrd="1" destOrd="0" presId="urn:microsoft.com/office/officeart/2005/8/layout/process4"/>
    <dgm:cxn modelId="{60ECDEF6-8233-4E81-8E89-2A9A1639C223}" type="presParOf" srcId="{E6B4A3CD-F1A0-4EE9-ACF8-EA11FF6550A0}" destId="{4DCEAD41-59FF-4C8B-A30B-9D7A131FC2E5}" srcOrd="2" destOrd="0" presId="urn:microsoft.com/office/officeart/2005/8/layout/process4"/>
    <dgm:cxn modelId="{11D63E28-1DB1-4A6D-837A-873C2CD6B78D}" type="presParOf" srcId="{4DCEAD41-59FF-4C8B-A30B-9D7A131FC2E5}" destId="{C1C2384F-E90F-4F21-A0A0-160BDF2C910A}" srcOrd="0" destOrd="0" presId="urn:microsoft.com/office/officeart/2005/8/layout/process4"/>
    <dgm:cxn modelId="{A949B06E-334A-4725-8581-FA23733AF30F}" type="presParOf" srcId="{4DCEAD41-59FF-4C8B-A30B-9D7A131FC2E5}" destId="{F0E831A2-3A42-4118-91E2-706C30E75C55}" srcOrd="1" destOrd="0" presId="urn:microsoft.com/office/officeart/2005/8/layout/process4"/>
    <dgm:cxn modelId="{9A595231-192A-4B57-930E-7592B4269DAB}" type="presParOf" srcId="{4DCEAD41-59FF-4C8B-A30B-9D7A131FC2E5}" destId="{E2D8A5FE-A54E-4379-B3A1-90FCAC80B615}" srcOrd="2" destOrd="0" presId="urn:microsoft.com/office/officeart/2005/8/layout/process4"/>
    <dgm:cxn modelId="{9F4805A8-98E9-4C2D-AC70-DAC18045B191}" type="presParOf" srcId="{E2D8A5FE-A54E-4379-B3A1-90FCAC80B615}" destId="{F035CABB-8157-4BB6-AD88-F53C9D4B5AC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23FF2C-86CF-4705-89FA-A0816FFA93A0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6D7E2-8729-456A-81E9-79B55DF3731F}">
      <dgm:prSet phldrT="[Text]"/>
      <dgm:spPr/>
      <dgm:t>
        <a:bodyPr/>
        <a:lstStyle/>
        <a:p>
          <a:r>
            <a:rPr lang="de-DE" dirty="0" err="1"/>
            <a:t>Delkarations</a:t>
          </a:r>
          <a:endParaRPr lang="de-DE" dirty="0"/>
        </a:p>
      </dgm:t>
    </dgm:pt>
    <dgm:pt modelId="{094B7D12-99AC-470C-830C-42223A2BC40D}" type="parTrans" cxnId="{2166B3A7-1E3A-499C-9B3C-A7685529EB95}">
      <dgm:prSet/>
      <dgm:spPr/>
      <dgm:t>
        <a:bodyPr/>
        <a:lstStyle/>
        <a:p>
          <a:endParaRPr lang="de-DE"/>
        </a:p>
      </dgm:t>
    </dgm:pt>
    <dgm:pt modelId="{328F70CB-F633-4C88-9DC1-9F512DFF4DD3}" type="sibTrans" cxnId="{2166B3A7-1E3A-499C-9B3C-A7685529EB95}">
      <dgm:prSet/>
      <dgm:spPr/>
      <dgm:t>
        <a:bodyPr/>
        <a:lstStyle/>
        <a:p>
          <a:endParaRPr lang="de-DE"/>
        </a:p>
      </dgm:t>
    </dgm:pt>
    <dgm:pt modelId="{73FEC536-7D49-4ACF-8A23-D6446DF9693C}">
      <dgm:prSet phldrT="[Text]"/>
      <dgm:spPr/>
      <dgm:t>
        <a:bodyPr/>
        <a:lstStyle/>
        <a:p>
          <a:r>
            <a:rPr lang="de-DE" dirty="0" err="1"/>
            <a:t>Statments</a:t>
          </a:r>
          <a:endParaRPr lang="de-DE" dirty="0"/>
        </a:p>
      </dgm:t>
    </dgm:pt>
    <dgm:pt modelId="{566DFE4E-3951-4574-846E-CC2AF8211D4D}" type="parTrans" cxnId="{B1C27E5E-6E3B-454D-8A60-4D87095D11F1}">
      <dgm:prSet/>
      <dgm:spPr/>
      <dgm:t>
        <a:bodyPr/>
        <a:lstStyle/>
        <a:p>
          <a:endParaRPr lang="de-DE"/>
        </a:p>
      </dgm:t>
    </dgm:pt>
    <dgm:pt modelId="{0CA5CC9F-4D51-44BD-AF0F-C77A7644ED9B}" type="sibTrans" cxnId="{B1C27E5E-6E3B-454D-8A60-4D87095D11F1}">
      <dgm:prSet/>
      <dgm:spPr/>
      <dgm:t>
        <a:bodyPr/>
        <a:lstStyle/>
        <a:p>
          <a:endParaRPr lang="de-DE"/>
        </a:p>
      </dgm:t>
    </dgm:pt>
    <dgm:pt modelId="{E769AAB3-D3DA-4146-A366-74A67A85C5DA}">
      <dgm:prSet phldrT="[Text]"/>
      <dgm:spPr/>
      <dgm:t>
        <a:bodyPr/>
        <a:lstStyle/>
        <a:p>
          <a:r>
            <a:rPr lang="de-DE" dirty="0"/>
            <a:t>Return oder</a:t>
          </a:r>
        </a:p>
        <a:p>
          <a:r>
            <a:rPr lang="de-DE" dirty="0"/>
            <a:t>Ende des Blockes</a:t>
          </a:r>
        </a:p>
      </dgm:t>
    </dgm:pt>
    <dgm:pt modelId="{BAA790A3-5DFB-48C9-BDD6-D6FAA8135993}" type="parTrans" cxnId="{8CBE06F3-B033-4112-BE18-93045AA686C5}">
      <dgm:prSet/>
      <dgm:spPr/>
      <dgm:t>
        <a:bodyPr/>
        <a:lstStyle/>
        <a:p>
          <a:endParaRPr lang="de-DE"/>
        </a:p>
      </dgm:t>
    </dgm:pt>
    <dgm:pt modelId="{E5180039-367B-4694-93CC-1F9F4D394F39}" type="sibTrans" cxnId="{8CBE06F3-B033-4112-BE18-93045AA686C5}">
      <dgm:prSet/>
      <dgm:spPr/>
      <dgm:t>
        <a:bodyPr/>
        <a:lstStyle/>
        <a:p>
          <a:endParaRPr lang="de-DE"/>
        </a:p>
      </dgm:t>
    </dgm:pt>
    <dgm:pt modelId="{E3D42A8C-019A-4D90-A37B-A84035125773}" type="pres">
      <dgm:prSet presAssocID="{F323FF2C-86CF-4705-89FA-A0816FFA93A0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9F7A490-9051-475A-A65B-101971F7EF8E}" type="pres">
      <dgm:prSet presAssocID="{7146D7E2-8729-456A-81E9-79B55DF3731F}" presName="Accent1" presStyleCnt="0"/>
      <dgm:spPr/>
    </dgm:pt>
    <dgm:pt modelId="{864998CC-F787-4C1D-A03E-CFD8EAE8FDF2}" type="pres">
      <dgm:prSet presAssocID="{7146D7E2-8729-456A-81E9-79B55DF3731F}" presName="Accent" presStyleLbl="node1" presStyleIdx="0" presStyleCnt="3"/>
      <dgm:spPr>
        <a:solidFill>
          <a:srgbClr val="6699FF"/>
        </a:solidFill>
      </dgm:spPr>
    </dgm:pt>
    <dgm:pt modelId="{41C39A59-36D8-4D07-B734-1D33D8A006FE}" type="pres">
      <dgm:prSet presAssocID="{7146D7E2-8729-456A-81E9-79B55DF3731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DEB238-2149-46F5-A290-DEA5E2DC91D1}" type="pres">
      <dgm:prSet presAssocID="{73FEC536-7D49-4ACF-8A23-D6446DF9693C}" presName="Accent2" presStyleCnt="0"/>
      <dgm:spPr/>
    </dgm:pt>
    <dgm:pt modelId="{7619A5CF-A7B5-4F1A-948D-73D571E28273}" type="pres">
      <dgm:prSet presAssocID="{73FEC536-7D49-4ACF-8A23-D6446DF9693C}" presName="Accent" presStyleLbl="node1" presStyleIdx="1" presStyleCnt="3"/>
      <dgm:spPr>
        <a:solidFill>
          <a:srgbClr val="99FF33"/>
        </a:solidFill>
      </dgm:spPr>
    </dgm:pt>
    <dgm:pt modelId="{ED685345-7B5F-47A3-A95F-65B9C4718634}" type="pres">
      <dgm:prSet presAssocID="{73FEC536-7D49-4ACF-8A23-D6446DF9693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CB0E07-ACEA-44AD-9CA1-546A66C2ED78}" type="pres">
      <dgm:prSet presAssocID="{E769AAB3-D3DA-4146-A366-74A67A85C5DA}" presName="Accent3" presStyleCnt="0"/>
      <dgm:spPr/>
    </dgm:pt>
    <dgm:pt modelId="{9FE1D404-B6BA-4851-AFB8-28DFF5FBE1AB}" type="pres">
      <dgm:prSet presAssocID="{E769AAB3-D3DA-4146-A366-74A67A85C5DA}" presName="Accent" presStyleLbl="node1" presStyleIdx="2" presStyleCnt="3"/>
      <dgm:spPr>
        <a:solidFill>
          <a:srgbClr val="FFC000"/>
        </a:solidFill>
      </dgm:spPr>
    </dgm:pt>
    <dgm:pt modelId="{9924B654-FA7D-46F6-A600-30601C77C4B9}" type="pres">
      <dgm:prSet presAssocID="{E769AAB3-D3DA-4146-A366-74A67A85C5DA}" presName="Parent3" presStyleLbl="revTx" presStyleIdx="2" presStyleCnt="3" custScaleX="12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A61889-BBF1-4D4C-9CC6-C66B31D76241}" type="presOf" srcId="{7146D7E2-8729-456A-81E9-79B55DF3731F}" destId="{41C39A59-36D8-4D07-B734-1D33D8A006FE}" srcOrd="0" destOrd="0" presId="urn:microsoft.com/office/officeart/2009/layout/CircleArrowProcess"/>
    <dgm:cxn modelId="{B08B3D48-0F8B-4A74-BADB-A2B8AC16FCBE}" type="presOf" srcId="{F323FF2C-86CF-4705-89FA-A0816FFA93A0}" destId="{E3D42A8C-019A-4D90-A37B-A84035125773}" srcOrd="0" destOrd="0" presId="urn:microsoft.com/office/officeart/2009/layout/CircleArrowProcess"/>
    <dgm:cxn modelId="{91721ABC-1368-4A7E-AEDC-6DF626D22E38}" type="presOf" srcId="{73FEC536-7D49-4ACF-8A23-D6446DF9693C}" destId="{ED685345-7B5F-47A3-A95F-65B9C4718634}" srcOrd="0" destOrd="0" presId="urn:microsoft.com/office/officeart/2009/layout/CircleArrowProcess"/>
    <dgm:cxn modelId="{2166B3A7-1E3A-499C-9B3C-A7685529EB95}" srcId="{F323FF2C-86CF-4705-89FA-A0816FFA93A0}" destId="{7146D7E2-8729-456A-81E9-79B55DF3731F}" srcOrd="0" destOrd="0" parTransId="{094B7D12-99AC-470C-830C-42223A2BC40D}" sibTransId="{328F70CB-F633-4C88-9DC1-9F512DFF4DD3}"/>
    <dgm:cxn modelId="{58C7E3BC-B86B-4BA8-A524-09A32D663412}" type="presOf" srcId="{E769AAB3-D3DA-4146-A366-74A67A85C5DA}" destId="{9924B654-FA7D-46F6-A600-30601C77C4B9}" srcOrd="0" destOrd="0" presId="urn:microsoft.com/office/officeart/2009/layout/CircleArrowProcess"/>
    <dgm:cxn modelId="{8CBE06F3-B033-4112-BE18-93045AA686C5}" srcId="{F323FF2C-86CF-4705-89FA-A0816FFA93A0}" destId="{E769AAB3-D3DA-4146-A366-74A67A85C5DA}" srcOrd="2" destOrd="0" parTransId="{BAA790A3-5DFB-48C9-BDD6-D6FAA8135993}" sibTransId="{E5180039-367B-4694-93CC-1F9F4D394F39}"/>
    <dgm:cxn modelId="{B1C27E5E-6E3B-454D-8A60-4D87095D11F1}" srcId="{F323FF2C-86CF-4705-89FA-A0816FFA93A0}" destId="{73FEC536-7D49-4ACF-8A23-D6446DF9693C}" srcOrd="1" destOrd="0" parTransId="{566DFE4E-3951-4574-846E-CC2AF8211D4D}" sibTransId="{0CA5CC9F-4D51-44BD-AF0F-C77A7644ED9B}"/>
    <dgm:cxn modelId="{F4B88F10-4B70-46FE-B029-13737CC355E5}" type="presParOf" srcId="{E3D42A8C-019A-4D90-A37B-A84035125773}" destId="{29F7A490-9051-475A-A65B-101971F7EF8E}" srcOrd="0" destOrd="0" presId="urn:microsoft.com/office/officeart/2009/layout/CircleArrowProcess"/>
    <dgm:cxn modelId="{9477239C-ADC5-4C0E-B9CD-38761F8FD10D}" type="presParOf" srcId="{29F7A490-9051-475A-A65B-101971F7EF8E}" destId="{864998CC-F787-4C1D-A03E-CFD8EAE8FDF2}" srcOrd="0" destOrd="0" presId="urn:microsoft.com/office/officeart/2009/layout/CircleArrowProcess"/>
    <dgm:cxn modelId="{65F0EC6A-C4BF-4B77-BA3A-9EF8F9EF8976}" type="presParOf" srcId="{E3D42A8C-019A-4D90-A37B-A84035125773}" destId="{41C39A59-36D8-4D07-B734-1D33D8A006FE}" srcOrd="1" destOrd="0" presId="urn:microsoft.com/office/officeart/2009/layout/CircleArrowProcess"/>
    <dgm:cxn modelId="{0CD964C9-015D-4B5E-99AA-85F3BA776A00}" type="presParOf" srcId="{E3D42A8C-019A-4D90-A37B-A84035125773}" destId="{63DEB238-2149-46F5-A290-DEA5E2DC91D1}" srcOrd="2" destOrd="0" presId="urn:microsoft.com/office/officeart/2009/layout/CircleArrowProcess"/>
    <dgm:cxn modelId="{9FABF6B0-4357-4B6D-B89E-3E1F29FE9B81}" type="presParOf" srcId="{63DEB238-2149-46F5-A290-DEA5E2DC91D1}" destId="{7619A5CF-A7B5-4F1A-948D-73D571E28273}" srcOrd="0" destOrd="0" presId="urn:microsoft.com/office/officeart/2009/layout/CircleArrowProcess"/>
    <dgm:cxn modelId="{DC3F1EF0-D37C-401D-8089-4F4DD1675BE3}" type="presParOf" srcId="{E3D42A8C-019A-4D90-A37B-A84035125773}" destId="{ED685345-7B5F-47A3-A95F-65B9C4718634}" srcOrd="3" destOrd="0" presId="urn:microsoft.com/office/officeart/2009/layout/CircleArrowProcess"/>
    <dgm:cxn modelId="{C3B3CA29-411A-41E5-AA85-16F9C25A6A72}" type="presParOf" srcId="{E3D42A8C-019A-4D90-A37B-A84035125773}" destId="{DBCB0E07-ACEA-44AD-9CA1-546A66C2ED78}" srcOrd="4" destOrd="0" presId="urn:microsoft.com/office/officeart/2009/layout/CircleArrowProcess"/>
    <dgm:cxn modelId="{BA513C19-9E4C-4F68-9270-A858E8E681C8}" type="presParOf" srcId="{DBCB0E07-ACEA-44AD-9CA1-546A66C2ED78}" destId="{9FE1D404-B6BA-4851-AFB8-28DFF5FBE1AB}" srcOrd="0" destOrd="0" presId="urn:microsoft.com/office/officeart/2009/layout/CircleArrowProcess"/>
    <dgm:cxn modelId="{BD307366-609E-4832-B448-31659D1DAF57}" type="presParOf" srcId="{E3D42A8C-019A-4D90-A37B-A84035125773}" destId="{9924B654-FA7D-46F6-A600-30601C77C4B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47BB4-6B94-4356-9D62-CDA3AC6BF992}">
      <dsp:nvSpPr>
        <dsp:cNvPr id="0" name=""/>
        <dsp:cNvSpPr/>
      </dsp:nvSpPr>
      <dsp:spPr>
        <a:xfrm>
          <a:off x="0" y="1538992"/>
          <a:ext cx="6602503" cy="1009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 Wie Lösen wir das?</a:t>
          </a:r>
          <a:endParaRPr lang="de-DE" sz="1900" kern="1200" dirty="0"/>
        </a:p>
      </dsp:txBody>
      <dsp:txXfrm>
        <a:off x="0" y="1538992"/>
        <a:ext cx="6602503" cy="545262"/>
      </dsp:txXfrm>
    </dsp:sp>
    <dsp:sp modelId="{D4E7173A-E8A2-4883-A719-7F18D1406944}">
      <dsp:nvSpPr>
        <dsp:cNvPr id="0" name=""/>
        <dsp:cNvSpPr/>
      </dsp:nvSpPr>
      <dsp:spPr>
        <a:xfrm>
          <a:off x="0" y="2064060"/>
          <a:ext cx="3301251" cy="46448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Aus dem Unterricht</a:t>
          </a:r>
          <a:br>
            <a:rPr lang="de-DE" sz="1500" kern="1200" dirty="0" smtClean="0"/>
          </a:br>
          <a:r>
            <a:rPr lang="de-DE" sz="1500" kern="1200" dirty="0" smtClean="0"/>
            <a:t>bekannte Elemente</a:t>
          </a:r>
          <a:endParaRPr lang="de-DE" sz="1500" kern="1200" dirty="0"/>
        </a:p>
      </dsp:txBody>
      <dsp:txXfrm>
        <a:off x="0" y="2064060"/>
        <a:ext cx="3301251" cy="464483"/>
      </dsp:txXfrm>
    </dsp:sp>
    <dsp:sp modelId="{8E683EA2-4A76-498B-97A2-1953243E2A1B}">
      <dsp:nvSpPr>
        <dsp:cNvPr id="0" name=""/>
        <dsp:cNvSpPr/>
      </dsp:nvSpPr>
      <dsp:spPr>
        <a:xfrm>
          <a:off x="3301251" y="2064060"/>
          <a:ext cx="3301251" cy="46448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Lexer</a:t>
          </a:r>
          <a:r>
            <a:rPr lang="de-DE" sz="1500" kern="1200" dirty="0" smtClean="0"/>
            <a:t>, Parser, </a:t>
          </a:r>
          <a:r>
            <a:rPr lang="de-DE" sz="1500" kern="1200" dirty="0" err="1" smtClean="0"/>
            <a:t>Evaluator</a:t>
          </a:r>
          <a:r>
            <a:rPr lang="de-DE" sz="1500" kern="1200" dirty="0" smtClean="0"/>
            <a:t>, …</a:t>
          </a:r>
          <a:endParaRPr lang="de-DE" sz="1500" kern="1200" dirty="0"/>
        </a:p>
      </dsp:txBody>
      <dsp:txXfrm>
        <a:off x="3301251" y="2064060"/>
        <a:ext cx="3301251" cy="464483"/>
      </dsp:txXfrm>
    </dsp:sp>
    <dsp:sp modelId="{F0E831A2-3A42-4118-91E2-706C30E75C55}">
      <dsp:nvSpPr>
        <dsp:cNvPr id="0" name=""/>
        <dsp:cNvSpPr/>
      </dsp:nvSpPr>
      <dsp:spPr>
        <a:xfrm rot="10800000">
          <a:off x="0" y="1149"/>
          <a:ext cx="6602503" cy="155298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Was ist das Ziel?</a:t>
          </a:r>
          <a:endParaRPr lang="de-DE" sz="1900" kern="1200" dirty="0"/>
        </a:p>
      </dsp:txBody>
      <dsp:txXfrm rot="-10800000">
        <a:off x="0" y="1149"/>
        <a:ext cx="6602503" cy="545099"/>
      </dsp:txXfrm>
    </dsp:sp>
    <dsp:sp modelId="{F035CABB-8157-4BB6-AD88-F53C9D4B5AC5}">
      <dsp:nvSpPr>
        <dsp:cNvPr id="0" name=""/>
        <dsp:cNvSpPr/>
      </dsp:nvSpPr>
      <dsp:spPr>
        <a:xfrm>
          <a:off x="0" y="546518"/>
          <a:ext cx="6602503" cy="4643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C Ähnlichen Code Kompilieren und ausführen</a:t>
          </a:r>
          <a:endParaRPr lang="de-DE" sz="1500" kern="1200" dirty="0"/>
        </a:p>
      </dsp:txBody>
      <dsp:txXfrm>
        <a:off x="0" y="546518"/>
        <a:ext cx="6602503" cy="464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56939-9343-41E1-A223-94D36EE5727C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D77C9-0060-4CE7-ACF0-8B5CAE462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9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D77C9-0060-4CE7-ACF0-8B5CAE4621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8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7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26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8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03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7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1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63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1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29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7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56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F2A3-3986-4C8B-AECD-7FEDDF24BC82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15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Goss99/PuC_Praktikum_C--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="" xmlns:a16="http://schemas.microsoft.com/office/drawing/2014/main" id="{8F0A9CFB-1CB4-4A47-8B5F-27AAAA69C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 r="1988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accent6"/>
                </a:solidFill>
              </a:rPr>
              <a:t>Mini C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e-DE" sz="1600"/>
              <a:t>PuC - Mini 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57C1A16-B8AB-4D99-A195-A38F556A6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8A9B20B-D1DD-4573-B5EC-558029519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="" xmlns:a16="http://schemas.microsoft.com/office/drawing/2014/main" id="{66D61E08-70C3-48D8-BEA0-787111DC3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="" xmlns:a16="http://schemas.microsoft.com/office/drawing/2014/main" id="{FC55298F-0AE5-478E-AD2B-03C2614C5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="" xmlns:a16="http://schemas.microsoft.com/office/drawing/2014/main" id="{C180E4EA-0B63-4779-A895-7E90E7108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="" xmlns:a16="http://schemas.microsoft.com/office/drawing/2014/main" id="{CEE01D9D-3DE8-4EED-B0D3-8F3C79CC76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="" xmlns:a16="http://schemas.microsoft.com/office/drawing/2014/main" id="{89AF5CE9-607F-43F4-8983-DCD6DA40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="" xmlns:a16="http://schemas.microsoft.com/office/drawing/2014/main" id="{6EEA2DBD-9E1E-4521-8C01-F32AD18A8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="" xmlns:a16="http://schemas.microsoft.com/office/drawing/2014/main" id="{15BBD2C1-BA9B-46A9-A27A-33498B16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feld 3"/>
          <p:cNvSpPr txBox="1"/>
          <p:nvPr/>
        </p:nvSpPr>
        <p:spPr>
          <a:xfrm>
            <a:off x="766355" y="4302033"/>
            <a:ext cx="31873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11140150 Dennis </a:t>
            </a:r>
            <a:r>
              <a:rPr lang="de-DE" dirty="0" err="1"/>
              <a:t>Goßler</a:t>
            </a:r>
            <a:endParaRPr lang="de-DE"/>
          </a:p>
          <a:p>
            <a:pPr>
              <a:spcAft>
                <a:spcPts val="600"/>
              </a:spcAft>
            </a:pPr>
            <a:r>
              <a:rPr lang="de-DE" dirty="0"/>
              <a:t>11141259 Lukas </a:t>
            </a:r>
            <a:r>
              <a:rPr lang="de-DE" dirty="0" err="1"/>
              <a:t>Momberg</a:t>
            </a:r>
            <a:endParaRPr lang="de-DE"/>
          </a:p>
          <a:p>
            <a:pPr>
              <a:spcAft>
                <a:spcPts val="600"/>
              </a:spcAft>
            </a:pPr>
            <a:endParaRPr lang="de-DE"/>
          </a:p>
          <a:p>
            <a:pPr>
              <a:spcAft>
                <a:spcPts val="600"/>
              </a:spcAft>
            </a:pPr>
            <a:r>
              <a:rPr lang="de-DE" dirty="0"/>
              <a:t>28.07.2021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=""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=""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AC7A55DC-8827-4BD4-9715-8B6EA5A99AB4}"/>
              </a:ext>
            </a:extLst>
          </p:cNvPr>
          <p:cNvCxnSpPr>
            <a:cxnSpLocks/>
          </p:cNvCxnSpPr>
          <p:nvPr/>
        </p:nvCxnSpPr>
        <p:spPr>
          <a:xfrm>
            <a:off x="1612361" y="3557208"/>
            <a:ext cx="1774305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="" xmlns:a16="http://schemas.microsoft.com/office/drawing/2014/main" id="{F2554C8A-5849-40F7-A608-D5A27C9894FE}"/>
              </a:ext>
            </a:extLst>
          </p:cNvPr>
          <p:cNvCxnSpPr>
            <a:cxnSpLocks/>
          </p:cNvCxnSpPr>
          <p:nvPr/>
        </p:nvCxnSpPr>
        <p:spPr>
          <a:xfrm>
            <a:off x="1612361" y="39854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="" xmlns:a16="http://schemas.microsoft.com/office/drawing/2014/main" id="{15C7EE1B-4860-491F-9C16-FFF9FAACB208}"/>
              </a:ext>
            </a:extLst>
          </p:cNvPr>
          <p:cNvCxnSpPr>
            <a:cxnSpLocks/>
          </p:cNvCxnSpPr>
          <p:nvPr/>
        </p:nvCxnSpPr>
        <p:spPr>
          <a:xfrm>
            <a:off x="1612361" y="42013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=""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="" xmlns:a16="http://schemas.microsoft.com/office/drawing/2014/main" id="{FBA23150-8EFD-4E3D-B83C-709587F43ABA}"/>
              </a:ext>
            </a:extLst>
          </p:cNvPr>
          <p:cNvCxnSpPr>
            <a:cxnSpLocks/>
          </p:cNvCxnSpPr>
          <p:nvPr/>
        </p:nvCxnSpPr>
        <p:spPr>
          <a:xfrm>
            <a:off x="1193261" y="4414939"/>
            <a:ext cx="95789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6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=""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=""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AC7A55DC-8827-4BD4-9715-8B6EA5A99AB4}"/>
              </a:ext>
            </a:extLst>
          </p:cNvPr>
          <p:cNvCxnSpPr>
            <a:cxnSpLocks/>
          </p:cNvCxnSpPr>
          <p:nvPr/>
        </p:nvCxnSpPr>
        <p:spPr>
          <a:xfrm>
            <a:off x="1612361" y="3557208"/>
            <a:ext cx="1774305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="" xmlns:a16="http://schemas.microsoft.com/office/drawing/2014/main" id="{F2554C8A-5849-40F7-A608-D5A27C9894FE}"/>
              </a:ext>
            </a:extLst>
          </p:cNvPr>
          <p:cNvCxnSpPr>
            <a:cxnSpLocks/>
          </p:cNvCxnSpPr>
          <p:nvPr/>
        </p:nvCxnSpPr>
        <p:spPr>
          <a:xfrm>
            <a:off x="1612361" y="39854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="" xmlns:a16="http://schemas.microsoft.com/office/drawing/2014/main" id="{15C7EE1B-4860-491F-9C16-FFF9FAACB208}"/>
              </a:ext>
            </a:extLst>
          </p:cNvPr>
          <p:cNvCxnSpPr>
            <a:cxnSpLocks/>
          </p:cNvCxnSpPr>
          <p:nvPr/>
        </p:nvCxnSpPr>
        <p:spPr>
          <a:xfrm>
            <a:off x="1612361" y="4201388"/>
            <a:ext cx="1245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=""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="" xmlns:a16="http://schemas.microsoft.com/office/drawing/2014/main" id="{FBA23150-8EFD-4E3D-B83C-709587F43ABA}"/>
              </a:ext>
            </a:extLst>
          </p:cNvPr>
          <p:cNvCxnSpPr>
            <a:cxnSpLocks/>
          </p:cNvCxnSpPr>
          <p:nvPr/>
        </p:nvCxnSpPr>
        <p:spPr>
          <a:xfrm>
            <a:off x="1193261" y="4414939"/>
            <a:ext cx="95789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="" xmlns:a16="http://schemas.microsoft.com/office/drawing/2014/main" id="{C2C3711E-4779-405E-90C8-8E1C049149FF}"/>
              </a:ext>
            </a:extLst>
          </p:cNvPr>
          <p:cNvCxnSpPr>
            <a:cxnSpLocks/>
          </p:cNvCxnSpPr>
          <p:nvPr/>
        </p:nvCxnSpPr>
        <p:spPr>
          <a:xfrm>
            <a:off x="1193261" y="5046246"/>
            <a:ext cx="671050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="" xmlns:a16="http://schemas.microsoft.com/office/drawing/2014/main" id="{A49DCFF3-B33B-497D-B522-C1349B309DF4}"/>
              </a:ext>
            </a:extLst>
          </p:cNvPr>
          <p:cNvCxnSpPr>
            <a:cxnSpLocks/>
          </p:cNvCxnSpPr>
          <p:nvPr/>
        </p:nvCxnSpPr>
        <p:spPr>
          <a:xfrm>
            <a:off x="1942830" y="5049852"/>
            <a:ext cx="292370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3A6CC94A-58CC-42CF-9F24-2E49794AC8E6}"/>
              </a:ext>
            </a:extLst>
          </p:cNvPr>
          <p:cNvSpPr/>
          <p:nvPr/>
        </p:nvSpPr>
        <p:spPr>
          <a:xfrm>
            <a:off x="2789853" y="3133395"/>
            <a:ext cx="867747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1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3A6CC94A-58CC-42CF-9F24-2E49794AC8E6}"/>
              </a:ext>
            </a:extLst>
          </p:cNvPr>
          <p:cNvSpPr/>
          <p:nvPr/>
        </p:nvSpPr>
        <p:spPr>
          <a:xfrm>
            <a:off x="2789853" y="3133395"/>
            <a:ext cx="1595535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5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Typechecker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0774EDB-E7C7-4CA0-BE80-FF4A1C83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2508273"/>
            <a:ext cx="4645474" cy="183979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3A6CC94A-58CC-42CF-9F24-2E49794AC8E6}"/>
              </a:ext>
            </a:extLst>
          </p:cNvPr>
          <p:cNvSpPr/>
          <p:nvPr/>
        </p:nvSpPr>
        <p:spPr>
          <a:xfrm>
            <a:off x="1493209" y="3627918"/>
            <a:ext cx="1371289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8CBB7E3B-D7C0-452A-A415-086A194AB01B}"/>
              </a:ext>
            </a:extLst>
          </p:cNvPr>
          <p:cNvSpPr/>
          <p:nvPr/>
        </p:nvSpPr>
        <p:spPr>
          <a:xfrm>
            <a:off x="1007706" y="2618024"/>
            <a:ext cx="485503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4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00846" y="2795451"/>
            <a:ext cx="5468356" cy="1611086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*</a:t>
            </a:r>
            <a:r>
              <a:rPr lang="de-DE" dirty="0" err="1" smtClean="0">
                <a:solidFill>
                  <a:schemeClr val="tx1"/>
                </a:solidFill>
              </a:rPr>
              <a:t>ShowCase</a:t>
            </a:r>
            <a:r>
              <a:rPr lang="de-DE" dirty="0" smtClean="0">
                <a:solidFill>
                  <a:schemeClr val="tx1"/>
                </a:solidFill>
              </a:rPr>
              <a:t>…*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Vielen Dank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Link zum Repository: </a:t>
            </a:r>
            <a:r>
              <a:rPr lang="de-D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https://github.com/DennisGoss99/PuC_Praktikum_C--</a:t>
            </a:r>
            <a:endParaRPr lang="de-DE" dirty="0">
              <a:solidFill>
                <a:srgbClr val="0070C0"/>
              </a:solidFill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Ziel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543"/>
              </p:ext>
            </p:extLst>
          </p:nvPr>
        </p:nvGraphicFramePr>
        <p:xfrm>
          <a:off x="1674416" y="2290355"/>
          <a:ext cx="6602503" cy="254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Lexer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847B401B-9BB3-46B4-B12F-6970AB5A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5" y="1930400"/>
            <a:ext cx="4841160" cy="367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A2133AE0-B6B8-4BD6-83C4-F6E077387FB0}"/>
              </a:ext>
            </a:extLst>
          </p:cNvPr>
          <p:cNvSpPr/>
          <p:nvPr/>
        </p:nvSpPr>
        <p:spPr>
          <a:xfrm>
            <a:off x="5408383" y="3048486"/>
            <a:ext cx="1322470" cy="76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Token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7CD0504A-8533-4570-9E6C-C3537ACDC548}"/>
              </a:ext>
            </a:extLst>
          </p:cNvPr>
          <p:cNvSpPr txBox="1"/>
          <p:nvPr/>
        </p:nvSpPr>
        <p:spPr>
          <a:xfrm>
            <a:off x="6730853" y="2690335"/>
            <a:ext cx="3622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Keywords (</a:t>
            </a:r>
            <a:r>
              <a:rPr lang="de-DE" dirty="0" err="1"/>
              <a:t>If,While</a:t>
            </a:r>
            <a:r>
              <a:rPr lang="de-DE" dirty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Symbols ( =, ; ,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Operatoren (+, -, ==,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Literals (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</a:t>
            </a:r>
            <a:r>
              <a:rPr lang="de-DE" dirty="0"/>
              <a:t>, 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Control Token (EOF)</a:t>
            </a:r>
          </a:p>
        </p:txBody>
      </p:sp>
    </p:spTree>
    <p:extLst>
      <p:ext uri="{BB962C8B-B14F-4D97-AF65-F5344CB8AC3E}">
        <p14:creationId xmlns:p14="http://schemas.microsoft.com/office/powerpoint/2010/main" val="30313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Parser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407573"/>
            <a:ext cx="3328609" cy="443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Ergebnis Tokens </a:t>
            </a:r>
            <a:r>
              <a:rPr lang="de-DE" dirty="0" smtClean="0"/>
              <a:t>aus dem </a:t>
            </a:r>
            <a:r>
              <a:rPr lang="de-DE" dirty="0" err="1" smtClean="0"/>
              <a:t>Lexer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845825" y="1388704"/>
            <a:ext cx="399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Baum-</a:t>
            </a:r>
            <a:r>
              <a:rPr lang="de-DE" dirty="0" err="1" smtClean="0"/>
              <a:t>Strucktur</a:t>
            </a:r>
            <a:endParaRPr lang="de-DE" dirty="0" smtClean="0"/>
          </a:p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60" y="1930400"/>
            <a:ext cx="1539947" cy="4564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33" y="2330582"/>
            <a:ext cx="3607464" cy="33289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45" y="3553837"/>
            <a:ext cx="1735379" cy="6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F6DFAEAA-250F-45D8-957D-8EEB45FC6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997883"/>
              </p:ext>
            </p:extLst>
          </p:nvPr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=""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=""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=""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=""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=""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=""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=""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=""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=""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5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Evaluator</a:t>
            </a:r>
            <a:endParaRPr lang="de-DE" dirty="0">
              <a:solidFill>
                <a:schemeClr val="accent6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F6DFAEAA-250F-45D8-957D-8EEB45FC6231}"/>
              </a:ext>
            </a:extLst>
          </p:cNvPr>
          <p:cNvGraphicFramePr/>
          <p:nvPr/>
        </p:nvGraphicFramePr>
        <p:xfrm>
          <a:off x="3386666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gebogen 5">
            <a:extLst>
              <a:ext uri="{FF2B5EF4-FFF2-40B4-BE49-F238E27FC236}">
                <a16:creationId xmlns="" xmlns:a16="http://schemas.microsoft.com/office/drawing/2014/main" id="{EC24293A-1DA4-40BB-9F5B-F2EC7EE03DB7}"/>
              </a:ext>
            </a:extLst>
          </p:cNvPr>
          <p:cNvSpPr/>
          <p:nvPr/>
        </p:nvSpPr>
        <p:spPr>
          <a:xfrm>
            <a:off x="4922761" y="2975801"/>
            <a:ext cx="1117600" cy="1162816"/>
          </a:xfrm>
          <a:prstGeom prst="bentArrow">
            <a:avLst>
              <a:gd name="adj1" fmla="val 22403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="" xmlns:a16="http://schemas.microsoft.com/office/drawing/2014/main" id="{B55A19F7-C4E2-40ED-927A-7D5065328286}"/>
              </a:ext>
            </a:extLst>
          </p:cNvPr>
          <p:cNvSpPr/>
          <p:nvPr/>
        </p:nvSpPr>
        <p:spPr>
          <a:xfrm rot="16200000">
            <a:off x="4916550" y="3563421"/>
            <a:ext cx="1615924" cy="1603499"/>
          </a:xfrm>
          <a:prstGeom prst="bentArrow">
            <a:avLst>
              <a:gd name="adj1" fmla="val 25000"/>
              <a:gd name="adj2" fmla="val 7753"/>
              <a:gd name="adj3" fmla="val 0"/>
              <a:gd name="adj4" fmla="val 4375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1D8C9AD7-B925-4C2B-BF60-60272635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82" y="1414181"/>
            <a:ext cx="3781953" cy="4029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BC71CC3-B5BC-45A4-A0B4-9CD06B635E00}"/>
              </a:ext>
            </a:extLst>
          </p:cNvPr>
          <p:cNvCxnSpPr>
            <a:cxnSpLocks/>
          </p:cNvCxnSpPr>
          <p:nvPr/>
        </p:nvCxnSpPr>
        <p:spPr>
          <a:xfrm>
            <a:off x="1193261" y="2093188"/>
            <a:ext cx="1173702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4617DADE-A1C2-4EAF-9B20-D8D6691E8DF3}"/>
              </a:ext>
            </a:extLst>
          </p:cNvPr>
          <p:cNvCxnSpPr>
            <a:cxnSpLocks/>
          </p:cNvCxnSpPr>
          <p:nvPr/>
        </p:nvCxnSpPr>
        <p:spPr>
          <a:xfrm>
            <a:off x="1193261" y="2297976"/>
            <a:ext cx="166423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AC7A55DC-8827-4BD4-9715-8B6EA5A99AB4}"/>
              </a:ext>
            </a:extLst>
          </p:cNvPr>
          <p:cNvCxnSpPr>
            <a:cxnSpLocks/>
          </p:cNvCxnSpPr>
          <p:nvPr/>
        </p:nvCxnSpPr>
        <p:spPr>
          <a:xfrm>
            <a:off x="1612361" y="3557208"/>
            <a:ext cx="1774305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5517EB5F-8189-4842-9B56-7BC469DA2030}"/>
              </a:ext>
            </a:extLst>
          </p:cNvPr>
          <p:cNvCxnSpPr>
            <a:cxnSpLocks/>
          </p:cNvCxnSpPr>
          <p:nvPr/>
        </p:nvCxnSpPr>
        <p:spPr>
          <a:xfrm>
            <a:off x="774161" y="1674088"/>
            <a:ext cx="1022889" cy="0"/>
          </a:xfrm>
          <a:prstGeom prst="line">
            <a:avLst/>
          </a:prstGeom>
          <a:ln>
            <a:solidFill>
              <a:srgbClr val="66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1C631F8F-AFDD-44B7-BF0B-277847356335}"/>
              </a:ext>
            </a:extLst>
          </p:cNvPr>
          <p:cNvCxnSpPr>
            <a:cxnSpLocks/>
          </p:cNvCxnSpPr>
          <p:nvPr/>
        </p:nvCxnSpPr>
        <p:spPr>
          <a:xfrm>
            <a:off x="1193261" y="2747238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id="{3C0063C1-4F84-4535-BDEB-DCAB9B9C8B94}"/>
              </a:ext>
            </a:extLst>
          </p:cNvPr>
          <p:cNvCxnSpPr>
            <a:cxnSpLocks/>
          </p:cNvCxnSpPr>
          <p:nvPr/>
        </p:nvCxnSpPr>
        <p:spPr>
          <a:xfrm>
            <a:off x="1193261" y="2973489"/>
            <a:ext cx="137213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="" xmlns:a16="http://schemas.microsoft.com/office/drawing/2014/main" id="{708B283E-3D9E-4D7D-98CF-05A4137F7277}"/>
              </a:ext>
            </a:extLst>
          </p:cNvPr>
          <p:cNvCxnSpPr>
            <a:cxnSpLocks/>
          </p:cNvCxnSpPr>
          <p:nvPr/>
        </p:nvCxnSpPr>
        <p:spPr>
          <a:xfrm>
            <a:off x="1193261" y="3373539"/>
            <a:ext cx="95789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42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157</Words>
  <Application>Microsoft Office PowerPoint</Application>
  <PresentationFormat>Breitbild</PresentationFormat>
  <Paragraphs>65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Mini C</vt:lpstr>
      <vt:lpstr>Ziel</vt:lpstr>
      <vt:lpstr>Lexer</vt:lpstr>
      <vt:lpstr>Parser</vt:lpstr>
      <vt:lpstr>Evaluator</vt:lpstr>
      <vt:lpstr>Evaluator</vt:lpstr>
      <vt:lpstr>Evaluator</vt:lpstr>
      <vt:lpstr>Evaluator</vt:lpstr>
      <vt:lpstr>Evaluator</vt:lpstr>
      <vt:lpstr>Evaluator</vt:lpstr>
      <vt:lpstr>Evaluator</vt:lpstr>
      <vt:lpstr>Typechecker</vt:lpstr>
      <vt:lpstr>Typechecker</vt:lpstr>
      <vt:lpstr>Typechecker</vt:lpstr>
      <vt:lpstr>Typechecker</vt:lpstr>
      <vt:lpstr>*ShowCase…*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</dc:title>
  <dc:creator>BitPaw</dc:creator>
  <cp:lastModifiedBy>BitPaw</cp:lastModifiedBy>
  <cp:revision>14</cp:revision>
  <dcterms:created xsi:type="dcterms:W3CDTF">2021-07-25T19:35:23Z</dcterms:created>
  <dcterms:modified xsi:type="dcterms:W3CDTF">2021-07-27T23:36:37Z</dcterms:modified>
</cp:coreProperties>
</file>