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3" r:id="rId13"/>
    <p:sldId id="271" r:id="rId14"/>
    <p:sldId id="272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2490A808-E33C-422A-B4CC-D0E698A07202}">
          <p14:sldIdLst>
            <p14:sldId id="256"/>
            <p14:sldId id="257"/>
          </p14:sldIdLst>
        </p14:section>
        <p14:section name="Ausführung" id="{308B6044-EE85-4DC6-87ED-68489E70A216}">
          <p14:sldIdLst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63"/>
            <p14:sldId id="271"/>
            <p14:sldId id="272"/>
            <p14:sldId id="273"/>
          </p14:sldIdLst>
        </p14:section>
        <p14:section name="Ende" id="{75E3A719-73AB-4885-AF0B-547C4342890E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9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</dgm:pt>
  </dgm:ptLst>
  <dgm:cxnLst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</dgm:pt>
  </dgm:ptLst>
  <dgm:cxnLst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</dgm:pt>
  </dgm:ptLst>
  <dgm:cxnLst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</dgm:pt>
  </dgm:ptLst>
  <dgm:cxnLst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</dgm:pt>
  </dgm:ptLst>
  <dgm:cxnLst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</dgm:pt>
  </dgm:ptLst>
  <dgm:cxnLst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</dgm:pt>
  </dgm:ptLst>
  <dgm:cxnLst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998CC-F787-4C1D-A03E-CFD8EAE8FDF2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9A59-36D8-4D07-B734-1D33D8A006FE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Delkarations</a:t>
          </a:r>
          <a:endParaRPr lang="de-DE" sz="1800" kern="1200" dirty="0"/>
        </a:p>
      </dsp:txBody>
      <dsp:txXfrm>
        <a:off x="3698614" y="941764"/>
        <a:ext cx="1449298" cy="724475"/>
      </dsp:txXfrm>
    </dsp:sp>
    <dsp:sp modelId="{7619A5CF-A7B5-4F1A-948D-73D571E2827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9FF3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5345-7B5F-47A3-A95F-65B9C471863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Statments</a:t>
          </a:r>
          <a:endParaRPr lang="de-DE" sz="1800" kern="1200" dirty="0"/>
        </a:p>
      </dsp:txBody>
      <dsp:txXfrm>
        <a:off x="2977148" y="2449237"/>
        <a:ext cx="1449298" cy="724475"/>
      </dsp:txXfrm>
    </dsp:sp>
    <dsp:sp modelId="{9FE1D404-B6BA-4851-AFB8-28DFF5FBE1AB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4B654-FA7D-46F6-A600-30601C77C4B9}">
      <dsp:nvSpPr>
        <dsp:cNvPr id="0" name=""/>
        <dsp:cNvSpPr/>
      </dsp:nvSpPr>
      <dsp:spPr>
        <a:xfrm>
          <a:off x="3541156" y="3958878"/>
          <a:ext cx="1771071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Return oder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Ende des Blockes</a:t>
          </a:r>
        </a:p>
      </dsp:txBody>
      <dsp:txXfrm>
        <a:off x="3541156" y="3958878"/>
        <a:ext cx="1771071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998CC-F787-4C1D-A03E-CFD8EAE8FDF2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9A59-36D8-4D07-B734-1D33D8A006FE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Delkarations</a:t>
          </a:r>
          <a:endParaRPr lang="de-DE" sz="1800" kern="1200" dirty="0"/>
        </a:p>
      </dsp:txBody>
      <dsp:txXfrm>
        <a:off x="3698614" y="941764"/>
        <a:ext cx="1449298" cy="724475"/>
      </dsp:txXfrm>
    </dsp:sp>
    <dsp:sp modelId="{7619A5CF-A7B5-4F1A-948D-73D571E2827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9FF3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5345-7B5F-47A3-A95F-65B9C471863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Statments</a:t>
          </a:r>
          <a:endParaRPr lang="de-DE" sz="1800" kern="1200" dirty="0"/>
        </a:p>
      </dsp:txBody>
      <dsp:txXfrm>
        <a:off x="2977148" y="2449237"/>
        <a:ext cx="1449298" cy="724475"/>
      </dsp:txXfrm>
    </dsp:sp>
    <dsp:sp modelId="{9FE1D404-B6BA-4851-AFB8-28DFF5FBE1AB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4B654-FA7D-46F6-A600-30601C77C4B9}">
      <dsp:nvSpPr>
        <dsp:cNvPr id="0" name=""/>
        <dsp:cNvSpPr/>
      </dsp:nvSpPr>
      <dsp:spPr>
        <a:xfrm>
          <a:off x="3541156" y="3958878"/>
          <a:ext cx="1771071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Return oder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Ende des Blockes</a:t>
          </a:r>
        </a:p>
      </dsp:txBody>
      <dsp:txXfrm>
        <a:off x="3541156" y="3958878"/>
        <a:ext cx="1771071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998CC-F787-4C1D-A03E-CFD8EAE8FDF2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9A59-36D8-4D07-B734-1D33D8A006FE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Delkarations</a:t>
          </a:r>
          <a:endParaRPr lang="de-DE" sz="1800" kern="1200" dirty="0"/>
        </a:p>
      </dsp:txBody>
      <dsp:txXfrm>
        <a:off x="3698614" y="941764"/>
        <a:ext cx="1449298" cy="724475"/>
      </dsp:txXfrm>
    </dsp:sp>
    <dsp:sp modelId="{7619A5CF-A7B5-4F1A-948D-73D571E2827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9FF3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5345-7B5F-47A3-A95F-65B9C471863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Statments</a:t>
          </a:r>
          <a:endParaRPr lang="de-DE" sz="1800" kern="1200" dirty="0"/>
        </a:p>
      </dsp:txBody>
      <dsp:txXfrm>
        <a:off x="2977148" y="2449237"/>
        <a:ext cx="1449298" cy="724475"/>
      </dsp:txXfrm>
    </dsp:sp>
    <dsp:sp modelId="{9FE1D404-B6BA-4851-AFB8-28DFF5FBE1AB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4B654-FA7D-46F6-A600-30601C77C4B9}">
      <dsp:nvSpPr>
        <dsp:cNvPr id="0" name=""/>
        <dsp:cNvSpPr/>
      </dsp:nvSpPr>
      <dsp:spPr>
        <a:xfrm>
          <a:off x="3541156" y="3958878"/>
          <a:ext cx="1771071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Return oder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Ende des Blockes</a:t>
          </a:r>
        </a:p>
      </dsp:txBody>
      <dsp:txXfrm>
        <a:off x="3541156" y="3958878"/>
        <a:ext cx="1771071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998CC-F787-4C1D-A03E-CFD8EAE8FDF2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9A59-36D8-4D07-B734-1D33D8A006FE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Delkarations</a:t>
          </a:r>
          <a:endParaRPr lang="de-DE" sz="1800" kern="1200" dirty="0"/>
        </a:p>
      </dsp:txBody>
      <dsp:txXfrm>
        <a:off x="3698614" y="941764"/>
        <a:ext cx="1449298" cy="724475"/>
      </dsp:txXfrm>
    </dsp:sp>
    <dsp:sp modelId="{7619A5CF-A7B5-4F1A-948D-73D571E2827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9FF3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5345-7B5F-47A3-A95F-65B9C471863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Statments</a:t>
          </a:r>
          <a:endParaRPr lang="de-DE" sz="1800" kern="1200" dirty="0"/>
        </a:p>
      </dsp:txBody>
      <dsp:txXfrm>
        <a:off x="2977148" y="2449237"/>
        <a:ext cx="1449298" cy="724475"/>
      </dsp:txXfrm>
    </dsp:sp>
    <dsp:sp modelId="{9FE1D404-B6BA-4851-AFB8-28DFF5FBE1AB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4B654-FA7D-46F6-A600-30601C77C4B9}">
      <dsp:nvSpPr>
        <dsp:cNvPr id="0" name=""/>
        <dsp:cNvSpPr/>
      </dsp:nvSpPr>
      <dsp:spPr>
        <a:xfrm>
          <a:off x="3541156" y="3958878"/>
          <a:ext cx="1771071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Return oder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Ende des Blockes</a:t>
          </a:r>
        </a:p>
      </dsp:txBody>
      <dsp:txXfrm>
        <a:off x="3541156" y="3958878"/>
        <a:ext cx="1771071" cy="724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998CC-F787-4C1D-A03E-CFD8EAE8FDF2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9A59-36D8-4D07-B734-1D33D8A006FE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Delkarations</a:t>
          </a:r>
          <a:endParaRPr lang="de-DE" sz="1800" kern="1200" dirty="0"/>
        </a:p>
      </dsp:txBody>
      <dsp:txXfrm>
        <a:off x="3698614" y="941764"/>
        <a:ext cx="1449298" cy="724475"/>
      </dsp:txXfrm>
    </dsp:sp>
    <dsp:sp modelId="{7619A5CF-A7B5-4F1A-948D-73D571E2827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9FF3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5345-7B5F-47A3-A95F-65B9C471863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Statments</a:t>
          </a:r>
          <a:endParaRPr lang="de-DE" sz="1800" kern="1200" dirty="0"/>
        </a:p>
      </dsp:txBody>
      <dsp:txXfrm>
        <a:off x="2977148" y="2449237"/>
        <a:ext cx="1449298" cy="724475"/>
      </dsp:txXfrm>
    </dsp:sp>
    <dsp:sp modelId="{9FE1D404-B6BA-4851-AFB8-28DFF5FBE1AB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4B654-FA7D-46F6-A600-30601C77C4B9}">
      <dsp:nvSpPr>
        <dsp:cNvPr id="0" name=""/>
        <dsp:cNvSpPr/>
      </dsp:nvSpPr>
      <dsp:spPr>
        <a:xfrm>
          <a:off x="3541156" y="3958878"/>
          <a:ext cx="1771071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Return oder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Ende des Blockes</a:t>
          </a:r>
        </a:p>
      </dsp:txBody>
      <dsp:txXfrm>
        <a:off x="3541156" y="3958878"/>
        <a:ext cx="1771071" cy="7244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998CC-F787-4C1D-A03E-CFD8EAE8FDF2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9A59-36D8-4D07-B734-1D33D8A006FE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Delkarations</a:t>
          </a:r>
          <a:endParaRPr lang="de-DE" sz="1800" kern="1200" dirty="0"/>
        </a:p>
      </dsp:txBody>
      <dsp:txXfrm>
        <a:off x="3698614" y="941764"/>
        <a:ext cx="1449298" cy="724475"/>
      </dsp:txXfrm>
    </dsp:sp>
    <dsp:sp modelId="{7619A5CF-A7B5-4F1A-948D-73D571E2827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9FF3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5345-7B5F-47A3-A95F-65B9C471863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Statments</a:t>
          </a:r>
          <a:endParaRPr lang="de-DE" sz="1800" kern="1200" dirty="0"/>
        </a:p>
      </dsp:txBody>
      <dsp:txXfrm>
        <a:off x="2977148" y="2449237"/>
        <a:ext cx="1449298" cy="724475"/>
      </dsp:txXfrm>
    </dsp:sp>
    <dsp:sp modelId="{9FE1D404-B6BA-4851-AFB8-28DFF5FBE1AB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4B654-FA7D-46F6-A600-30601C77C4B9}">
      <dsp:nvSpPr>
        <dsp:cNvPr id="0" name=""/>
        <dsp:cNvSpPr/>
      </dsp:nvSpPr>
      <dsp:spPr>
        <a:xfrm>
          <a:off x="3541156" y="3958878"/>
          <a:ext cx="1771071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Return oder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Ende des Blockes</a:t>
          </a:r>
        </a:p>
      </dsp:txBody>
      <dsp:txXfrm>
        <a:off x="3541156" y="3958878"/>
        <a:ext cx="1771071" cy="7244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998CC-F787-4C1D-A03E-CFD8EAE8FDF2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9A59-36D8-4D07-B734-1D33D8A006FE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Delkarations</a:t>
          </a:r>
          <a:endParaRPr lang="de-DE" sz="1800" kern="1200" dirty="0"/>
        </a:p>
      </dsp:txBody>
      <dsp:txXfrm>
        <a:off x="3698614" y="941764"/>
        <a:ext cx="1449298" cy="724475"/>
      </dsp:txXfrm>
    </dsp:sp>
    <dsp:sp modelId="{7619A5CF-A7B5-4F1A-948D-73D571E2827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9FF3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5345-7B5F-47A3-A95F-65B9C471863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Statments</a:t>
          </a:r>
          <a:endParaRPr lang="de-DE" sz="1800" kern="1200" dirty="0"/>
        </a:p>
      </dsp:txBody>
      <dsp:txXfrm>
        <a:off x="2977148" y="2449237"/>
        <a:ext cx="1449298" cy="724475"/>
      </dsp:txXfrm>
    </dsp:sp>
    <dsp:sp modelId="{9FE1D404-B6BA-4851-AFB8-28DFF5FBE1AB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4B654-FA7D-46F6-A600-30601C77C4B9}">
      <dsp:nvSpPr>
        <dsp:cNvPr id="0" name=""/>
        <dsp:cNvSpPr/>
      </dsp:nvSpPr>
      <dsp:spPr>
        <a:xfrm>
          <a:off x="3541156" y="3958878"/>
          <a:ext cx="1771071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Return oder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Ende des Blockes</a:t>
          </a:r>
        </a:p>
      </dsp:txBody>
      <dsp:txXfrm>
        <a:off x="3541156" y="3958878"/>
        <a:ext cx="1771071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56939-9343-41E1-A223-94D36EE5727C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D77C9-0060-4CE7-ACF0-8B5CAE462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39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D77C9-0060-4CE7-ACF0-8B5CAE4621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86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7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26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8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03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7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1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63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15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6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29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73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56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F2A3-3986-4C8B-AECD-7FEDDF24BC82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15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Goss99/PuC_Praktikum_C--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0A9CFB-1CB4-4A47-8B5F-27AAAA69C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" r="1988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accent6"/>
                </a:solidFill>
              </a:rPr>
              <a:t>Mini C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e-DE" sz="1600"/>
              <a:t>PuC - Mini 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feld 3"/>
          <p:cNvSpPr txBox="1"/>
          <p:nvPr/>
        </p:nvSpPr>
        <p:spPr>
          <a:xfrm>
            <a:off x="766355" y="4302033"/>
            <a:ext cx="31873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11140150 Dennis </a:t>
            </a:r>
            <a:r>
              <a:rPr lang="de-DE" dirty="0" err="1"/>
              <a:t>Goßler</a:t>
            </a:r>
            <a:endParaRPr lang="de-DE"/>
          </a:p>
          <a:p>
            <a:pPr>
              <a:spcAft>
                <a:spcPts val="600"/>
              </a:spcAft>
            </a:pPr>
            <a:r>
              <a:rPr lang="de-DE" dirty="0"/>
              <a:t>11141259 Lukas </a:t>
            </a:r>
            <a:r>
              <a:rPr lang="de-DE" dirty="0" err="1"/>
              <a:t>Momberg</a:t>
            </a:r>
            <a:endParaRPr lang="de-DE"/>
          </a:p>
          <a:p>
            <a:pPr>
              <a:spcAft>
                <a:spcPts val="600"/>
              </a:spcAft>
            </a:pPr>
            <a:endParaRPr lang="de-DE"/>
          </a:p>
          <a:p>
            <a:pPr>
              <a:spcAft>
                <a:spcPts val="600"/>
              </a:spcAft>
            </a:pPr>
            <a:r>
              <a:rPr lang="de-DE" dirty="0"/>
              <a:t>28.07.2021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4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C7A55DC-8827-4BD4-9715-8B6EA5A99AB4}"/>
              </a:ext>
            </a:extLst>
          </p:cNvPr>
          <p:cNvCxnSpPr>
            <a:cxnSpLocks/>
          </p:cNvCxnSpPr>
          <p:nvPr/>
        </p:nvCxnSpPr>
        <p:spPr>
          <a:xfrm>
            <a:off x="1612361" y="3557208"/>
            <a:ext cx="1774305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631F8F-AFDD-44B7-BF0B-277847356335}"/>
              </a:ext>
            </a:extLst>
          </p:cNvPr>
          <p:cNvCxnSpPr>
            <a:cxnSpLocks/>
          </p:cNvCxnSpPr>
          <p:nvPr/>
        </p:nvCxnSpPr>
        <p:spPr>
          <a:xfrm>
            <a:off x="1193261" y="2747238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C0063C1-4F84-4535-BDEB-DCAB9B9C8B94}"/>
              </a:ext>
            </a:extLst>
          </p:cNvPr>
          <p:cNvCxnSpPr>
            <a:cxnSpLocks/>
          </p:cNvCxnSpPr>
          <p:nvPr/>
        </p:nvCxnSpPr>
        <p:spPr>
          <a:xfrm>
            <a:off x="1193261" y="2973489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2554C8A-5849-40F7-A608-D5A27C9894FE}"/>
              </a:ext>
            </a:extLst>
          </p:cNvPr>
          <p:cNvCxnSpPr>
            <a:cxnSpLocks/>
          </p:cNvCxnSpPr>
          <p:nvPr/>
        </p:nvCxnSpPr>
        <p:spPr>
          <a:xfrm>
            <a:off x="1612361" y="3985488"/>
            <a:ext cx="1245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5C7EE1B-4860-491F-9C16-FFF9FAACB208}"/>
              </a:ext>
            </a:extLst>
          </p:cNvPr>
          <p:cNvCxnSpPr>
            <a:cxnSpLocks/>
          </p:cNvCxnSpPr>
          <p:nvPr/>
        </p:nvCxnSpPr>
        <p:spPr>
          <a:xfrm>
            <a:off x="1612361" y="4201388"/>
            <a:ext cx="1245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08B283E-3D9E-4D7D-98CF-05A4137F7277}"/>
              </a:ext>
            </a:extLst>
          </p:cNvPr>
          <p:cNvCxnSpPr>
            <a:cxnSpLocks/>
          </p:cNvCxnSpPr>
          <p:nvPr/>
        </p:nvCxnSpPr>
        <p:spPr>
          <a:xfrm>
            <a:off x="1193261" y="3373539"/>
            <a:ext cx="9578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BA23150-8EFD-4E3D-B83C-709587F43ABA}"/>
              </a:ext>
            </a:extLst>
          </p:cNvPr>
          <p:cNvCxnSpPr>
            <a:cxnSpLocks/>
          </p:cNvCxnSpPr>
          <p:nvPr/>
        </p:nvCxnSpPr>
        <p:spPr>
          <a:xfrm>
            <a:off x="1193261" y="4414939"/>
            <a:ext cx="95789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6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C7A55DC-8827-4BD4-9715-8B6EA5A99AB4}"/>
              </a:ext>
            </a:extLst>
          </p:cNvPr>
          <p:cNvCxnSpPr>
            <a:cxnSpLocks/>
          </p:cNvCxnSpPr>
          <p:nvPr/>
        </p:nvCxnSpPr>
        <p:spPr>
          <a:xfrm>
            <a:off x="1612361" y="3557208"/>
            <a:ext cx="1774305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631F8F-AFDD-44B7-BF0B-277847356335}"/>
              </a:ext>
            </a:extLst>
          </p:cNvPr>
          <p:cNvCxnSpPr>
            <a:cxnSpLocks/>
          </p:cNvCxnSpPr>
          <p:nvPr/>
        </p:nvCxnSpPr>
        <p:spPr>
          <a:xfrm>
            <a:off x="1193261" y="2747238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C0063C1-4F84-4535-BDEB-DCAB9B9C8B94}"/>
              </a:ext>
            </a:extLst>
          </p:cNvPr>
          <p:cNvCxnSpPr>
            <a:cxnSpLocks/>
          </p:cNvCxnSpPr>
          <p:nvPr/>
        </p:nvCxnSpPr>
        <p:spPr>
          <a:xfrm>
            <a:off x="1193261" y="2973489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2554C8A-5849-40F7-A608-D5A27C9894FE}"/>
              </a:ext>
            </a:extLst>
          </p:cNvPr>
          <p:cNvCxnSpPr>
            <a:cxnSpLocks/>
          </p:cNvCxnSpPr>
          <p:nvPr/>
        </p:nvCxnSpPr>
        <p:spPr>
          <a:xfrm>
            <a:off x="1612361" y="3985488"/>
            <a:ext cx="1245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5C7EE1B-4860-491F-9C16-FFF9FAACB208}"/>
              </a:ext>
            </a:extLst>
          </p:cNvPr>
          <p:cNvCxnSpPr>
            <a:cxnSpLocks/>
          </p:cNvCxnSpPr>
          <p:nvPr/>
        </p:nvCxnSpPr>
        <p:spPr>
          <a:xfrm>
            <a:off x="1612361" y="4201388"/>
            <a:ext cx="1245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08B283E-3D9E-4D7D-98CF-05A4137F7277}"/>
              </a:ext>
            </a:extLst>
          </p:cNvPr>
          <p:cNvCxnSpPr>
            <a:cxnSpLocks/>
          </p:cNvCxnSpPr>
          <p:nvPr/>
        </p:nvCxnSpPr>
        <p:spPr>
          <a:xfrm>
            <a:off x="1193261" y="3373539"/>
            <a:ext cx="9578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BA23150-8EFD-4E3D-B83C-709587F43ABA}"/>
              </a:ext>
            </a:extLst>
          </p:cNvPr>
          <p:cNvCxnSpPr>
            <a:cxnSpLocks/>
          </p:cNvCxnSpPr>
          <p:nvPr/>
        </p:nvCxnSpPr>
        <p:spPr>
          <a:xfrm>
            <a:off x="1193261" y="4414939"/>
            <a:ext cx="95789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2C3711E-4779-405E-90C8-8E1C049149FF}"/>
              </a:ext>
            </a:extLst>
          </p:cNvPr>
          <p:cNvCxnSpPr>
            <a:cxnSpLocks/>
          </p:cNvCxnSpPr>
          <p:nvPr/>
        </p:nvCxnSpPr>
        <p:spPr>
          <a:xfrm>
            <a:off x="1193261" y="5046246"/>
            <a:ext cx="671050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49DCFF3-B33B-497D-B522-C1349B309DF4}"/>
              </a:ext>
            </a:extLst>
          </p:cNvPr>
          <p:cNvCxnSpPr>
            <a:cxnSpLocks/>
          </p:cNvCxnSpPr>
          <p:nvPr/>
        </p:nvCxnSpPr>
        <p:spPr>
          <a:xfrm>
            <a:off x="1942830" y="5049852"/>
            <a:ext cx="292370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5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Typechecker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774EDB-E7C7-4CA0-BE80-FF4A1C83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2508273"/>
            <a:ext cx="4645474" cy="18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7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Typechecker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774EDB-E7C7-4CA0-BE80-FF4A1C83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2508273"/>
            <a:ext cx="4645474" cy="183979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A6CC94A-58CC-42CF-9F24-2E49794AC8E6}"/>
              </a:ext>
            </a:extLst>
          </p:cNvPr>
          <p:cNvSpPr/>
          <p:nvPr/>
        </p:nvSpPr>
        <p:spPr>
          <a:xfrm>
            <a:off x="2789853" y="3133395"/>
            <a:ext cx="867747" cy="29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10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Typechecker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774EDB-E7C7-4CA0-BE80-FF4A1C83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2508273"/>
            <a:ext cx="4645474" cy="183979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A6CC94A-58CC-42CF-9F24-2E49794AC8E6}"/>
              </a:ext>
            </a:extLst>
          </p:cNvPr>
          <p:cNvSpPr/>
          <p:nvPr/>
        </p:nvSpPr>
        <p:spPr>
          <a:xfrm>
            <a:off x="2789853" y="3133395"/>
            <a:ext cx="1595535" cy="29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54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Typechecker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774EDB-E7C7-4CA0-BE80-FF4A1C83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2508273"/>
            <a:ext cx="4645474" cy="183979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A6CC94A-58CC-42CF-9F24-2E49794AC8E6}"/>
              </a:ext>
            </a:extLst>
          </p:cNvPr>
          <p:cNvSpPr/>
          <p:nvPr/>
        </p:nvSpPr>
        <p:spPr>
          <a:xfrm>
            <a:off x="1493209" y="3627918"/>
            <a:ext cx="1371289" cy="29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BB7E3B-D7C0-452A-A415-086A194AB01B}"/>
              </a:ext>
            </a:extLst>
          </p:cNvPr>
          <p:cNvSpPr/>
          <p:nvPr/>
        </p:nvSpPr>
        <p:spPr>
          <a:xfrm>
            <a:off x="1007706" y="2618024"/>
            <a:ext cx="485503" cy="29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44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Vielen Dank für ihre Aufmerksamkeit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Link zum Repository: </a:t>
            </a:r>
            <a:r>
              <a:rPr lang="de-DE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https://github.com/DennisGoss99/PuC_Praktikum_C--</a:t>
            </a:r>
            <a:endParaRPr lang="de-DE" dirty="0">
              <a:solidFill>
                <a:srgbClr val="0070C0"/>
              </a:solidFill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5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06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Lexer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7B401B-9BB3-46B4-B12F-6970AB5A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5" y="1930400"/>
            <a:ext cx="4841160" cy="367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2133AE0-B6B8-4BD6-83C4-F6E077387FB0}"/>
              </a:ext>
            </a:extLst>
          </p:cNvPr>
          <p:cNvSpPr/>
          <p:nvPr/>
        </p:nvSpPr>
        <p:spPr>
          <a:xfrm>
            <a:off x="5408383" y="3048486"/>
            <a:ext cx="1322470" cy="76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Token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CD0504A-8533-4570-9E6C-C3537ACDC548}"/>
              </a:ext>
            </a:extLst>
          </p:cNvPr>
          <p:cNvSpPr txBox="1"/>
          <p:nvPr/>
        </p:nvSpPr>
        <p:spPr>
          <a:xfrm>
            <a:off x="6730853" y="2690335"/>
            <a:ext cx="3622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Keywords (</a:t>
            </a:r>
            <a:r>
              <a:rPr lang="de-DE" dirty="0" err="1"/>
              <a:t>If,While</a:t>
            </a:r>
            <a:r>
              <a:rPr lang="de-DE" dirty="0"/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Symbols ( =, ; ,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Operatoren (+, -, ==,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Literals (</a:t>
            </a:r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</a:t>
            </a:r>
            <a:r>
              <a:rPr lang="de-DE" dirty="0"/>
              <a:t>, 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Control Token (EOF)</a:t>
            </a:r>
          </a:p>
        </p:txBody>
      </p:sp>
    </p:spTree>
    <p:extLst>
      <p:ext uri="{BB962C8B-B14F-4D97-AF65-F5344CB8AC3E}">
        <p14:creationId xmlns:p14="http://schemas.microsoft.com/office/powerpoint/2010/main" val="30313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Parser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5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6DFAEAA-250F-45D8-957D-8EEB45FC6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997883"/>
              </p:ext>
            </p:extLst>
          </p:nvPr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2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9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0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631F8F-AFDD-44B7-BF0B-277847356335}"/>
              </a:ext>
            </a:extLst>
          </p:cNvPr>
          <p:cNvCxnSpPr>
            <a:cxnSpLocks/>
          </p:cNvCxnSpPr>
          <p:nvPr/>
        </p:nvCxnSpPr>
        <p:spPr>
          <a:xfrm>
            <a:off x="1193261" y="2747238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C0063C1-4F84-4535-BDEB-DCAB9B9C8B94}"/>
              </a:ext>
            </a:extLst>
          </p:cNvPr>
          <p:cNvCxnSpPr>
            <a:cxnSpLocks/>
          </p:cNvCxnSpPr>
          <p:nvPr/>
        </p:nvCxnSpPr>
        <p:spPr>
          <a:xfrm>
            <a:off x="1193261" y="2973489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08B283E-3D9E-4D7D-98CF-05A4137F7277}"/>
              </a:ext>
            </a:extLst>
          </p:cNvPr>
          <p:cNvCxnSpPr>
            <a:cxnSpLocks/>
          </p:cNvCxnSpPr>
          <p:nvPr/>
        </p:nvCxnSpPr>
        <p:spPr>
          <a:xfrm>
            <a:off x="1193261" y="3373539"/>
            <a:ext cx="9578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5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C7A55DC-8827-4BD4-9715-8B6EA5A99AB4}"/>
              </a:ext>
            </a:extLst>
          </p:cNvPr>
          <p:cNvCxnSpPr>
            <a:cxnSpLocks/>
          </p:cNvCxnSpPr>
          <p:nvPr/>
        </p:nvCxnSpPr>
        <p:spPr>
          <a:xfrm>
            <a:off x="1612361" y="3557208"/>
            <a:ext cx="1774305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631F8F-AFDD-44B7-BF0B-277847356335}"/>
              </a:ext>
            </a:extLst>
          </p:cNvPr>
          <p:cNvCxnSpPr>
            <a:cxnSpLocks/>
          </p:cNvCxnSpPr>
          <p:nvPr/>
        </p:nvCxnSpPr>
        <p:spPr>
          <a:xfrm>
            <a:off x="1193261" y="2747238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C0063C1-4F84-4535-BDEB-DCAB9B9C8B94}"/>
              </a:ext>
            </a:extLst>
          </p:cNvPr>
          <p:cNvCxnSpPr>
            <a:cxnSpLocks/>
          </p:cNvCxnSpPr>
          <p:nvPr/>
        </p:nvCxnSpPr>
        <p:spPr>
          <a:xfrm>
            <a:off x="1193261" y="2973489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08B283E-3D9E-4D7D-98CF-05A4137F7277}"/>
              </a:ext>
            </a:extLst>
          </p:cNvPr>
          <p:cNvCxnSpPr>
            <a:cxnSpLocks/>
          </p:cNvCxnSpPr>
          <p:nvPr/>
        </p:nvCxnSpPr>
        <p:spPr>
          <a:xfrm>
            <a:off x="1193261" y="3373539"/>
            <a:ext cx="9578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423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133</Words>
  <Application>Microsoft Office PowerPoint</Application>
  <PresentationFormat>Breitbild</PresentationFormat>
  <Paragraphs>57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Mini C</vt:lpstr>
      <vt:lpstr>Ziel</vt:lpstr>
      <vt:lpstr>Lexer</vt:lpstr>
      <vt:lpstr>Parser</vt:lpstr>
      <vt:lpstr>Evaluator</vt:lpstr>
      <vt:lpstr>Evaluator</vt:lpstr>
      <vt:lpstr>Evaluator</vt:lpstr>
      <vt:lpstr>Evaluator</vt:lpstr>
      <vt:lpstr>Evaluator</vt:lpstr>
      <vt:lpstr>Evaluator</vt:lpstr>
      <vt:lpstr>Evaluator</vt:lpstr>
      <vt:lpstr>Typechecker</vt:lpstr>
      <vt:lpstr>Typechecker</vt:lpstr>
      <vt:lpstr>Typechecker</vt:lpstr>
      <vt:lpstr>Typechecker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</dc:title>
  <dc:creator>BitPaw</dc:creator>
  <cp:lastModifiedBy>Dennis Goßler</cp:lastModifiedBy>
  <cp:revision>8</cp:revision>
  <dcterms:created xsi:type="dcterms:W3CDTF">2021-07-25T19:35:23Z</dcterms:created>
  <dcterms:modified xsi:type="dcterms:W3CDTF">2021-07-26T21:27:11Z</dcterms:modified>
</cp:coreProperties>
</file>