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jpg" Type="http://schemas.openxmlformats.org/officeDocument/2006/relationships/image" Id="rId3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26258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y="2625755" x="0"/>
            <a:ext cy="2052299" cx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y="2625755" x="1403648"/>
            <a:ext cy="857400" cx="65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20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28600" marL="25146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28600" marL="29718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28600" marL="34290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28600" marL="38862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483012" x="1403648"/>
            <a:ext cy="1031699" cx="548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Tahoma"/>
              <a:buNone/>
              <a:defRPr strike="noStrike" u="none" b="0" cap="none" baseline="0" sz="20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 marR="0" indent="0" marL="457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pt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3444366" x="1763688"/>
            <a:ext cy="4250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3869420" x="1763688"/>
            <a:ext cy="6035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 sz="1400"/>
            </a:lvl1pPr>
            <a:lvl2pPr rtl="0" indent="0" marL="457200">
              <a:spcBef>
                <a:spcPts val="0"/>
              </a:spcBef>
              <a:buFont typeface="Arial"/>
              <a:buNone/>
              <a:defRPr sz="1200"/>
            </a:lvl2pPr>
            <a:lvl3pPr rtl="0" indent="0" marL="914400">
              <a:spcBef>
                <a:spcPts val="0"/>
              </a:spcBef>
              <a:buFont typeface="Arial"/>
              <a:buNone/>
              <a:defRPr sz="1000"/>
            </a:lvl3pPr>
            <a:lvl4pPr rtl="0" indent="0" marL="1371600">
              <a:spcBef>
                <a:spcPts val="0"/>
              </a:spcBef>
              <a:buFont typeface="Arial"/>
              <a:buNone/>
              <a:defRPr sz="900"/>
            </a:lvl4pPr>
            <a:lvl5pPr rtl="0" indent="0" marL="1828800">
              <a:spcBef>
                <a:spcPts val="0"/>
              </a:spcBef>
              <a:buFont typeface="Arial"/>
              <a:buNone/>
              <a:defRPr sz="900"/>
            </a:lvl5pPr>
            <a:lvl6pPr rtl="0" indent="0" marL="2286000">
              <a:spcBef>
                <a:spcPts val="0"/>
              </a:spcBef>
              <a:buFont typeface="Arial"/>
              <a:buNone/>
              <a:defRPr sz="900"/>
            </a:lvl6pPr>
            <a:lvl7pPr rtl="0" indent="0" marL="2743200">
              <a:spcBef>
                <a:spcPts val="0"/>
              </a:spcBef>
              <a:buFont typeface="Arial"/>
              <a:buNone/>
              <a:defRPr sz="900"/>
            </a:lvl7pPr>
            <a:lvl8pPr rtl="0" indent="0" marL="3200400">
              <a:spcBef>
                <a:spcPts val="0"/>
              </a:spcBef>
              <a:buFont typeface="Arial"/>
              <a:buNone/>
              <a:defRPr sz="900"/>
            </a:lvl8pPr>
            <a:lvl9pPr rtl="0" indent="0" marL="365760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113234" x="539750"/>
            <a:ext cy="432299" cx="648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latin typeface="Carme"/>
                <a:ea typeface="Carme"/>
                <a:cs typeface="Carme"/>
                <a:sym typeface="Carm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y="1599641" x="539552"/>
            <a:ext cy="432299" cx="648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latin typeface="Carme"/>
                <a:ea typeface="Carme"/>
                <a:cs typeface="Carme"/>
                <a:sym typeface="Carm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y="2085695" x="539552"/>
            <a:ext cy="432299" cx="648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latin typeface="Carme"/>
                <a:ea typeface="Carme"/>
                <a:cs typeface="Carme"/>
                <a:sym typeface="Carm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y="2571750" x="539552"/>
            <a:ext cy="432299" cx="648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latin typeface="Carme"/>
                <a:ea typeface="Carme"/>
                <a:cs typeface="Carme"/>
                <a:sym typeface="Carm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5" type="body"/>
          </p:nvPr>
        </p:nvSpPr>
        <p:spPr>
          <a:xfrm>
            <a:off y="3057803" x="539552"/>
            <a:ext cy="432299" cx="648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Standard slide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15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Char char="▪"/>
              <a:defRPr b="0" sz="2000">
                <a:solidFill>
                  <a:srgbClr val="4F575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1450" marL="74295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27000" marL="1143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27000" marL="1600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80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80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80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80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80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andard slide title two line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0" x="323850"/>
            <a:ext cy="519599" cx="856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15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Char char="▪"/>
              <a:defRPr b="0" sz="2000">
                <a:solidFill>
                  <a:srgbClr val="4F575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1450" marL="74295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27000" marL="1143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27000" marL="1600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80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80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80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80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80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411509" x="323850"/>
            <a:ext cy="324299" cx="856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rgbClr val="4F575A"/>
              </a:buClr>
              <a:buFont typeface="Tahoma"/>
              <a:buNone/>
              <a:defRPr b="1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ection header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y="1597818" x="685800"/>
            <a:ext cy="1102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28600" marL="25146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28600" marL="29718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28600" marL="34290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28600" marL="38862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y="2914650" x="1371600"/>
            <a:ext cy="1314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None/>
              <a:defRPr strike="noStrike" u="none" b="0" cap="none" baseline="0" sz="2000" i="0">
                <a:solidFill>
                  <a:srgbClr val="4F575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2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3435846" x="0"/>
            <a:ext cy="1120800" cx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y="3581400" x="327025"/>
            <a:ext cy="452400" cx="881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28600" marL="25146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28600" marL="29718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28600" marL="34290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28600" marL="38862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3996928" x="327025"/>
            <a:ext cy="504900" cx="881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Font typeface="Arial"/>
              <a:buNone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71450" marL="74295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27000" marL="1143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27000" marL="1600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228600" marL="2057400">
              <a:spcBef>
                <a:spcPts val="80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28600" marL="2514600">
              <a:spcBef>
                <a:spcPts val="800"/>
              </a:spcBef>
              <a:spcAft>
                <a:spcPts val="0"/>
              </a:spcAft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28600" marL="2971800">
              <a:spcBef>
                <a:spcPts val="800"/>
              </a:spcBef>
              <a:spcAft>
                <a:spcPts val="0"/>
              </a:spcAft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28600" marL="3429000">
              <a:spcBef>
                <a:spcPts val="800"/>
              </a:spcBef>
              <a:spcAft>
                <a:spcPts val="0"/>
              </a:spcAft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28600" marL="3886200">
              <a:spcBef>
                <a:spcPts val="800"/>
              </a:spcBef>
              <a:spcAft>
                <a:spcPts val="0"/>
              </a:spcAft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y="4814386" x="4338228"/>
            <a:ext cy="196199" cx="467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y="4364901" x="8433833"/>
            <a:ext cy="1072150" cx="1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87883" x="323528"/>
            <a:ext cy="226186" cx="102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 3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3305175" x="722312"/>
            <a:ext cy="1021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cap="small" sz="400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2180034" x="722312"/>
            <a:ext cy="11250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 sz="2000"/>
            </a:lvl1pPr>
            <a:lvl2pPr rtl="0" indent="0" marL="457200">
              <a:spcBef>
                <a:spcPts val="0"/>
              </a:spcBef>
              <a:buFont typeface="Arial"/>
              <a:buNone/>
              <a:defRPr sz="1800"/>
            </a:lvl2pPr>
            <a:lvl3pPr rtl="0" indent="0" marL="914400">
              <a:spcBef>
                <a:spcPts val="0"/>
              </a:spcBef>
              <a:buFont typeface="Arial"/>
              <a:buNone/>
              <a:defRPr sz="1600"/>
            </a:lvl3pPr>
            <a:lvl4pPr rtl="0" indent="0" marL="1371600">
              <a:spcBef>
                <a:spcPts val="0"/>
              </a:spcBef>
              <a:buFont typeface="Arial"/>
              <a:buNone/>
              <a:defRPr sz="1400"/>
            </a:lvl4pPr>
            <a:lvl5pPr rtl="0" indent="0" marL="1828800">
              <a:spcBef>
                <a:spcPts val="0"/>
              </a:spcBef>
              <a:buFont typeface="Arial"/>
              <a:buNone/>
              <a:defRPr sz="1400"/>
            </a:lvl5pPr>
            <a:lvl6pPr rtl="0" indent="0" marL="2286000">
              <a:spcBef>
                <a:spcPts val="0"/>
              </a:spcBef>
              <a:buFont typeface="Arial"/>
              <a:buNone/>
              <a:defRPr sz="1400"/>
            </a:lvl6pPr>
            <a:lvl7pPr rtl="0" indent="0" marL="2743200">
              <a:spcBef>
                <a:spcPts val="0"/>
              </a:spcBef>
              <a:buFont typeface="Arial"/>
              <a:buNone/>
              <a:defRPr sz="1400"/>
            </a:lvl7pPr>
            <a:lvl8pPr rtl="0" indent="0" marL="3200400">
              <a:spcBef>
                <a:spcPts val="0"/>
              </a:spcBef>
              <a:buFont typeface="Arial"/>
              <a:buNone/>
              <a:defRPr sz="1400"/>
            </a:lvl8pPr>
            <a:lvl9pPr rtl="0" indent="0" marL="365760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0" x="323850"/>
            <a:ext cy="735599" cx="835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0"/>
              </a:spcBef>
              <a:spcAft>
                <a:spcPts val="0"/>
              </a:spcAft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951569" x="323850"/>
            <a:ext cy="3618299" cx="42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951569" x="4716016"/>
            <a:ext cy="3618299" cx="420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b="0" sz="2000">
                <a:solidFill>
                  <a:srgbClr val="4F575A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0" x="323528"/>
            <a:ext cy="735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 b="1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951569" x="323528"/>
            <a:ext cy="479699" cx="417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Tahoma"/>
              <a:buNone/>
              <a:defRPr b="1" sz="2000">
                <a:latin typeface="Tahoma"/>
                <a:ea typeface="Tahoma"/>
                <a:cs typeface="Tahoma"/>
                <a:sym typeface="Tahoma"/>
              </a:defRPr>
            </a:lvl1pPr>
            <a:lvl2pPr rtl="0" indent="0" marL="457200">
              <a:spcBef>
                <a:spcPts val="0"/>
              </a:spcBef>
              <a:buFont typeface="Arial"/>
              <a:buNone/>
              <a:defRPr b="1" sz="2000"/>
            </a:lvl2pPr>
            <a:lvl3pPr rtl="0" indent="0" marL="914400">
              <a:spcBef>
                <a:spcPts val="0"/>
              </a:spcBef>
              <a:buFont typeface="Arial"/>
              <a:buNone/>
              <a:defRPr b="1" sz="1800"/>
            </a:lvl3pPr>
            <a:lvl4pPr rtl="0" indent="0" marL="1371600">
              <a:spcBef>
                <a:spcPts val="0"/>
              </a:spcBef>
              <a:buFont typeface="Arial"/>
              <a:buNone/>
              <a:defRPr b="1" sz="1600"/>
            </a:lvl4pPr>
            <a:lvl5pPr rtl="0" indent="0" marL="1828800">
              <a:spcBef>
                <a:spcPts val="0"/>
              </a:spcBef>
              <a:buFont typeface="Arial"/>
              <a:buNone/>
              <a:defRPr b="1" sz="1600"/>
            </a:lvl5pPr>
            <a:lvl6pPr rtl="0" indent="0" marL="2286000">
              <a:spcBef>
                <a:spcPts val="0"/>
              </a:spcBef>
              <a:buFont typeface="Arial"/>
              <a:buNone/>
              <a:defRPr b="1" sz="1600"/>
            </a:lvl6pPr>
            <a:lvl7pPr rtl="0" indent="0" marL="2743200">
              <a:spcBef>
                <a:spcPts val="0"/>
              </a:spcBef>
              <a:buFont typeface="Arial"/>
              <a:buNone/>
              <a:defRPr b="1" sz="1600"/>
            </a:lvl7pPr>
            <a:lvl8pPr rtl="0" indent="0" marL="3200400">
              <a:spcBef>
                <a:spcPts val="0"/>
              </a:spcBef>
              <a:buFont typeface="Arial"/>
              <a:buNone/>
              <a:defRPr b="1" sz="1600"/>
            </a:lvl8pPr>
            <a:lvl9pPr rtl="0" indent="0" marL="365760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1431391" x="323528"/>
            <a:ext cy="3138600" cx="417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y="951569" x="4644007"/>
            <a:ext cy="479699" cx="416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Tahoma"/>
              <a:buNone/>
              <a:defRPr b="1" sz="2000">
                <a:latin typeface="Tahoma"/>
                <a:ea typeface="Tahoma"/>
                <a:cs typeface="Tahoma"/>
                <a:sym typeface="Tahoma"/>
              </a:defRPr>
            </a:lvl1pPr>
            <a:lvl2pPr rtl="0" indent="0" marL="457200">
              <a:spcBef>
                <a:spcPts val="0"/>
              </a:spcBef>
              <a:buFont typeface="Arial"/>
              <a:buNone/>
              <a:defRPr b="1" sz="2000"/>
            </a:lvl2pPr>
            <a:lvl3pPr rtl="0" indent="0" marL="914400">
              <a:spcBef>
                <a:spcPts val="0"/>
              </a:spcBef>
              <a:buFont typeface="Arial"/>
              <a:buNone/>
              <a:defRPr b="1" sz="1800"/>
            </a:lvl3pPr>
            <a:lvl4pPr rtl="0" indent="0" marL="1371600">
              <a:spcBef>
                <a:spcPts val="0"/>
              </a:spcBef>
              <a:buFont typeface="Arial"/>
              <a:buNone/>
              <a:defRPr b="1" sz="1600"/>
            </a:lvl4pPr>
            <a:lvl5pPr rtl="0" indent="0" marL="1828800">
              <a:spcBef>
                <a:spcPts val="0"/>
              </a:spcBef>
              <a:buFont typeface="Arial"/>
              <a:buNone/>
              <a:defRPr b="1" sz="1600"/>
            </a:lvl5pPr>
            <a:lvl6pPr rtl="0" indent="0" marL="2286000">
              <a:spcBef>
                <a:spcPts val="0"/>
              </a:spcBef>
              <a:buFont typeface="Arial"/>
              <a:buNone/>
              <a:defRPr b="1" sz="1600"/>
            </a:lvl6pPr>
            <a:lvl7pPr rtl="0" indent="0" marL="2743200">
              <a:spcBef>
                <a:spcPts val="0"/>
              </a:spcBef>
              <a:buFont typeface="Arial"/>
              <a:buNone/>
              <a:defRPr b="1" sz="1600"/>
            </a:lvl7pPr>
            <a:lvl8pPr rtl="0" indent="0" marL="3200400">
              <a:spcBef>
                <a:spcPts val="0"/>
              </a:spcBef>
              <a:buFont typeface="Arial"/>
              <a:buNone/>
              <a:defRPr b="1" sz="1600"/>
            </a:lvl8pPr>
            <a:lvl9pPr rtl="0" indent="0" marL="365760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y="1431391" x="4655369"/>
            <a:ext cy="3138600" cx="416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eference description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195485" x="323850"/>
            <a:ext cy="540299" cx="856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/>
        </p:nvSpPr>
        <p:spPr>
          <a:xfrm rot="-5400000">
            <a:off y="1271541" x="1821785"/>
            <a:ext cy="430800" cx="1178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600" lang="en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</a:p>
        </p:txBody>
      </p:sp>
      <p:sp>
        <p:nvSpPr>
          <p:cNvPr id="50" name="Shape 50"/>
          <p:cNvSpPr txBox="1"/>
          <p:nvPr/>
        </p:nvSpPr>
        <p:spPr>
          <a:xfrm rot="-5400000">
            <a:off y="2459673" x="1821785"/>
            <a:ext cy="430800" cx="1178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600" lang="en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51" name="Shape 51"/>
          <p:cNvSpPr txBox="1"/>
          <p:nvPr/>
        </p:nvSpPr>
        <p:spPr>
          <a:xfrm rot="-5400000">
            <a:off y="3733578" x="1737297"/>
            <a:ext cy="430800" cx="134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600" lang="en" i="0">
                <a:solidFill>
                  <a:srgbClr val="AE62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</a:p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843558" x="2627783"/>
            <a:ext cy="1178699" cx="633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bIns="91425" rIns="91425" lIns="91425" tIns="91425" anchor="t" anchorCtr="0"/>
          <a:lstStyle>
            <a:lvl1pPr rtl="0" indent="-100012" marL="176212">
              <a:spcBef>
                <a:spcPts val="0"/>
              </a:spcBef>
              <a:buClr>
                <a:schemeClr val="dk1"/>
              </a:buClr>
              <a:buFont typeface="Arial"/>
              <a:buChar char="▪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indent="-207962" marL="360362">
              <a:spcBef>
                <a:spcPts val="0"/>
              </a:spcBef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buClr>
                <a:srgbClr val="005C72"/>
              </a:buClr>
              <a:buFont typeface="Arial"/>
              <a:buNone/>
              <a:defRPr sz="1400">
                <a:solidFill>
                  <a:srgbClr val="3D5C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1800">
                <a:solidFill>
                  <a:srgbClr val="002356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indent="-274637" marL="808037">
              <a:spcBef>
                <a:spcPts val="0"/>
              </a:spcBef>
              <a:defRPr sz="2000"/>
            </a:lvl5pPr>
            <a:lvl6pPr rtl="0" indent="-1084262" marL="1617662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y="897563" x="251520"/>
            <a:ext cy="763500" cx="194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y="1660916" x="251520"/>
            <a:ext cy="214200" cx="194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4F575A"/>
              </a:buClr>
              <a:buFont typeface="Arial"/>
              <a:buNone/>
              <a:defRPr sz="1400">
                <a:solidFill>
                  <a:srgbClr val="4F575A"/>
                </a:solidFill>
              </a:defRPr>
            </a:lvl1pPr>
            <a:lvl2pPr rtl="0" indent="0" marL="457200">
              <a:spcBef>
                <a:spcPts val="0"/>
              </a:spcBef>
              <a:buFont typeface="Arial"/>
              <a:buNone/>
              <a:defRPr sz="1200"/>
            </a:lvl2pPr>
            <a:lvl3pPr rtl="0" indent="0" marL="914400">
              <a:spcBef>
                <a:spcPts val="0"/>
              </a:spcBef>
              <a:buFont typeface="Arial"/>
              <a:buNone/>
              <a:defRPr sz="1000"/>
            </a:lvl3pPr>
            <a:lvl4pPr rtl="0" indent="0" marL="1371600">
              <a:spcBef>
                <a:spcPts val="0"/>
              </a:spcBef>
              <a:buFont typeface="Arial"/>
              <a:buNone/>
              <a:defRPr sz="900"/>
            </a:lvl4pPr>
            <a:lvl5pPr rtl="0" indent="0" marL="1828800">
              <a:spcBef>
                <a:spcPts val="0"/>
              </a:spcBef>
              <a:buFont typeface="Arial"/>
              <a:buNone/>
              <a:defRPr sz="900"/>
            </a:lvl5pPr>
            <a:lvl6pPr rtl="0" indent="0" marL="2286000">
              <a:spcBef>
                <a:spcPts val="0"/>
              </a:spcBef>
              <a:buFont typeface="Arial"/>
              <a:buNone/>
              <a:defRPr sz="900"/>
            </a:lvl6pPr>
            <a:lvl7pPr rtl="0" indent="0" marL="2743200">
              <a:spcBef>
                <a:spcPts val="0"/>
              </a:spcBef>
              <a:buFont typeface="Arial"/>
              <a:buNone/>
              <a:defRPr sz="900"/>
            </a:lvl7pPr>
            <a:lvl8pPr rtl="0" indent="0" marL="3200400">
              <a:spcBef>
                <a:spcPts val="0"/>
              </a:spcBef>
              <a:buFont typeface="Arial"/>
              <a:buNone/>
              <a:defRPr sz="900"/>
            </a:lvl8pPr>
            <a:lvl9pPr rtl="0" indent="0" marL="365760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y="1875229" x="251519"/>
            <a:ext cy="214200" cx="194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4F575A"/>
              </a:buClr>
              <a:buFont typeface="Arial"/>
              <a:buNone/>
              <a:defRPr sz="1400">
                <a:solidFill>
                  <a:srgbClr val="4F575A"/>
                </a:solidFill>
              </a:defRPr>
            </a:lvl1pPr>
            <a:lvl2pPr rtl="0" indent="0" marL="457200">
              <a:spcBef>
                <a:spcPts val="0"/>
              </a:spcBef>
              <a:buFont typeface="Arial"/>
              <a:buNone/>
              <a:defRPr sz="1200"/>
            </a:lvl2pPr>
            <a:lvl3pPr rtl="0" indent="0" marL="914400">
              <a:spcBef>
                <a:spcPts val="0"/>
              </a:spcBef>
              <a:buFont typeface="Arial"/>
              <a:buNone/>
              <a:defRPr sz="1000"/>
            </a:lvl3pPr>
            <a:lvl4pPr rtl="0" indent="0" marL="1371600">
              <a:spcBef>
                <a:spcPts val="0"/>
              </a:spcBef>
              <a:buFont typeface="Arial"/>
              <a:buNone/>
              <a:defRPr sz="900"/>
            </a:lvl4pPr>
            <a:lvl5pPr rtl="0" indent="0" marL="1828800">
              <a:spcBef>
                <a:spcPts val="0"/>
              </a:spcBef>
              <a:buFont typeface="Arial"/>
              <a:buNone/>
              <a:defRPr sz="900"/>
            </a:lvl5pPr>
            <a:lvl6pPr rtl="0" indent="0" marL="2286000">
              <a:spcBef>
                <a:spcPts val="0"/>
              </a:spcBef>
              <a:buFont typeface="Arial"/>
              <a:buNone/>
              <a:defRPr sz="900"/>
            </a:lvl6pPr>
            <a:lvl7pPr rtl="0" indent="0" marL="2743200">
              <a:spcBef>
                <a:spcPts val="0"/>
              </a:spcBef>
              <a:buFont typeface="Arial"/>
              <a:buNone/>
              <a:defRPr sz="900"/>
            </a:lvl7pPr>
            <a:lvl8pPr rtl="0" indent="0" marL="3200400">
              <a:spcBef>
                <a:spcPts val="0"/>
              </a:spcBef>
              <a:buFont typeface="Arial"/>
              <a:buNone/>
              <a:defRPr sz="900"/>
            </a:lvl8pPr>
            <a:lvl9pPr rtl="0" indent="0" marL="365760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y="2022284" x="2627783"/>
            <a:ext cy="1178699" cx="6336600"/>
          </a:xfrm>
          <a:prstGeom prst="rect">
            <a:avLst/>
          </a:prstGeom>
          <a:solidFill>
            <a:srgbClr val="FFE6C7"/>
          </a:solidFill>
          <a:ln>
            <a:noFill/>
          </a:ln>
        </p:spPr>
        <p:txBody>
          <a:bodyPr bIns="91425" rIns="91425" lIns="91425" tIns="91425" anchor="t" anchorCtr="0"/>
          <a:lstStyle>
            <a:lvl1pPr algn="l" rtl="0" indent="-268287" marL="268287">
              <a:spcBef>
                <a:spcPts val="0"/>
              </a:spcBef>
              <a:buClr>
                <a:srgbClr val="002356"/>
              </a:buClr>
              <a:buFont typeface="Arial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indent="-195262" marL="360362">
              <a:spcBef>
                <a:spcPts val="0"/>
              </a:spcBef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87325" marL="542925">
              <a:spcBef>
                <a:spcPts val="280"/>
              </a:spcBef>
              <a:buClr>
                <a:srgbClr val="002356"/>
              </a:buClr>
              <a:buFont typeface="Arial"/>
              <a:buChar char="o"/>
              <a:defRPr sz="1400">
                <a:solidFill>
                  <a:srgbClr val="3D5C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indent="-279400" marL="533400">
              <a:spcBef>
                <a:spcPts val="0"/>
              </a:spcBef>
              <a:defRPr sz="1800">
                <a:solidFill>
                  <a:srgbClr val="002356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indent="-274637" marL="808037">
              <a:spcBef>
                <a:spcPts val="0"/>
              </a:spcBef>
              <a:defRPr sz="2000"/>
            </a:lvl5pPr>
            <a:lvl6pPr rtl="0" indent="-1084262" marL="1617662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7" name="Shape 57"/>
          <p:cNvSpPr txBox="1"/>
          <p:nvPr>
            <p:ph idx="6" type="body"/>
          </p:nvPr>
        </p:nvSpPr>
        <p:spPr>
          <a:xfrm>
            <a:off y="3201012" x="2627783"/>
            <a:ext cy="1422899" cx="6336600"/>
          </a:xfrm>
          <a:prstGeom prst="rect">
            <a:avLst/>
          </a:prstGeom>
          <a:solidFill>
            <a:srgbClr val="FECE90"/>
          </a:solidFill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3D5C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1800">
                <a:solidFill>
                  <a:srgbClr val="002356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indent="-274637" marL="808037">
              <a:spcBef>
                <a:spcPts val="0"/>
              </a:spcBef>
              <a:defRPr sz="2000"/>
            </a:lvl5pPr>
            <a:lvl6pPr rtl="0" indent="-1084262" marL="1617662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 rot="-5400000" flipH="1">
            <a:off y="1329558" x="1853751"/>
            <a:ext cy="215999" cx="1187999"/>
          </a:xfrm>
          <a:prstGeom prst="straightConnector1">
            <a:avLst/>
          </a:prstGeom>
          <a:noFill/>
          <a:ln w="28575" cap="flat">
            <a:solidFill>
              <a:srgbClr val="7F7F7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59" name="Shape 59"/>
          <p:cNvCxnSpPr/>
          <p:nvPr/>
        </p:nvCxnSpPr>
        <p:spPr>
          <a:xfrm rot="-5400000" flipH="1">
            <a:off y="2517690" x="1853751"/>
            <a:ext cy="215999" cx="1187999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0" name="Shape 60"/>
          <p:cNvCxnSpPr/>
          <p:nvPr/>
        </p:nvCxnSpPr>
        <p:spPr>
          <a:xfrm rot="-5400000" flipH="1">
            <a:off y="3813972" x="1745601"/>
            <a:ext cy="215999" cx="1404300"/>
          </a:xfrm>
          <a:prstGeom prst="straightConnector1">
            <a:avLst/>
          </a:prstGeom>
          <a:noFill/>
          <a:ln w="28575" cap="flat">
            <a:solidFill>
              <a:srgbClr val="AE6200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8"/><Relationship Target="../slideLayouts/slideLayout15.xml" Type="http://schemas.openxmlformats.org/officeDocument/2006/relationships/slideLayout" Id="rId17"/><Relationship Target="../slideLayouts/slideLayout14.xml" Type="http://schemas.openxmlformats.org/officeDocument/2006/relationships/slideLayout" Id="rId16"/><Relationship Target="../slideLayouts/slideLayout13.xml" Type="http://schemas.openxmlformats.org/officeDocument/2006/relationships/slideLayout" Id="rId15"/><Relationship Target="../slideLayouts/slideLayout12.xml" Type="http://schemas.openxmlformats.org/officeDocument/2006/relationships/slideLayout" Id="rId14"/><Relationship Target="../media/image01.jpg" Type="http://schemas.openxmlformats.org/officeDocument/2006/relationships/image" Id="rId2"/><Relationship Target="../slideLayouts/slideLayout10.xml" Type="http://schemas.openxmlformats.org/officeDocument/2006/relationships/slideLayout" Id="rId12"/><Relationship Target="../slideLayouts/slideLayout11.xml" Type="http://schemas.openxmlformats.org/officeDocument/2006/relationships/slideLayout" Id="rId13"/><Relationship Target="../media/image00.jpg" Type="http://schemas.openxmlformats.org/officeDocument/2006/relationships/image" Id="rId1"/><Relationship Target="../slideLayouts/slideLayout2.xml" Type="http://schemas.openxmlformats.org/officeDocument/2006/relationships/slideLayout" Id="rId4"/><Relationship Target="../slideLayouts/slideLayout8.xml" Type="http://schemas.openxmlformats.org/officeDocument/2006/relationships/slideLayout" Id="rId10"/><Relationship Target="../slideLayouts/slideLayout1.xml" Type="http://schemas.openxmlformats.org/officeDocument/2006/relationships/slideLayout" Id="rId3"/><Relationship Target="../slideLayouts/slideLayout9.xml" Type="http://schemas.openxmlformats.org/officeDocument/2006/relationships/slideLayout" Id="rId11"/><Relationship Target="../slideLayouts/slideLayout7.xml" Type="http://schemas.openxmlformats.org/officeDocument/2006/relationships/slideLayout" Id="rId9"/><Relationship Target="../slideLayouts/slideLayout4.xml" Type="http://schemas.openxmlformats.org/officeDocument/2006/relationships/slideLayout" Id="rId6"/><Relationship Target="../slideLayouts/slideLayout3.xml" Type="http://schemas.openxmlformats.org/officeDocument/2006/relationships/slideLayout" Id="rId5"/><Relationship Target="../slideLayouts/slideLayout6.xml" Type="http://schemas.openxmlformats.org/officeDocument/2006/relationships/slideLayout" Id="rId8"/><Relationship Target="../slideLayouts/slideLayout5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" name="Shape 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 rot="5400000">
            <a:off y="4364901" x="8433833"/>
            <a:ext cy="1072150" cx="1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4787883" x="323528"/>
            <a:ext cy="226186" cx="10261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28600" marL="25146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28600" marL="29718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28600" marL="34290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28600" marL="3886200">
              <a:spcBef>
                <a:spcPts val="0"/>
              </a:spcBef>
              <a:spcAft>
                <a:spcPts val="0"/>
              </a:spcAft>
              <a:defRPr strike="noStrike" u="none" b="1" cap="none" baseline="0" sz="2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15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Char char="▪"/>
              <a:defRPr strike="noStrike" u="none" b="0" cap="none" baseline="0" sz="2000" i="0">
                <a:solidFill>
                  <a:srgbClr val="4F575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71450" marL="74295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27000" marL="1143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27000" marL="1600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228600" marL="2057400">
              <a:spcBef>
                <a:spcPts val="80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28600" marL="2514600">
              <a:spcBef>
                <a:spcPts val="800"/>
              </a:spcBef>
              <a:spcAft>
                <a:spcPts val="0"/>
              </a:spcAft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28600" marL="2971800">
              <a:spcBef>
                <a:spcPts val="800"/>
              </a:spcBef>
              <a:spcAft>
                <a:spcPts val="0"/>
              </a:spcAft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28600" marL="3429000">
              <a:spcBef>
                <a:spcPts val="800"/>
              </a:spcBef>
              <a:spcAft>
                <a:spcPts val="0"/>
              </a:spcAft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28600" marL="3886200">
              <a:spcBef>
                <a:spcPts val="800"/>
              </a:spcBef>
              <a:spcAft>
                <a:spcPts val="0"/>
              </a:spcAft>
              <a:defRPr strike="noStrike" u="none" b="0" cap="none" baseline="0" sz="1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y="735545" x="0"/>
            <a:ext cy="34500" cx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4677983" x="0"/>
            <a:ext cy="1199" cx="914400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/>
        </p:nvSpPr>
        <p:spPr>
          <a:xfrm>
            <a:off y="4802873" x="4338228"/>
            <a:ext cy="196199" cx="467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4"/><Relationship Target="../media/image25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4"/><Relationship Target="../media/image20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4"/><Relationship Target="../media/image2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png" Type="http://schemas.openxmlformats.org/officeDocument/2006/relationships/image" Id="rId4"/><Relationship Target="../media/image30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trochette.github.io/Angular-Design-Patterns-Best-Practices/#/intro" Type="http://schemas.openxmlformats.org/officeDocument/2006/relationships/hyperlink" TargetMode="External" Id="rId10"/><Relationship Target="http://www.amazon.com/Pro-AngularJS-Experts-Voice-Development/dp/1430264489/" Type="http://schemas.openxmlformats.org/officeDocument/2006/relationships/hyperlink" TargetMode="External" Id="rId4"/><Relationship Target="http://www.amazon.com/Mastering-Web-Application-Development-AngularJS/dp/1782161821" Type="http://schemas.openxmlformats.org/officeDocument/2006/relationships/hyperlink" TargetMode="External" Id="rId3"/><Relationship Target="https://github.com/daniellmb/angular-test-patterns" Type="http://schemas.openxmlformats.org/officeDocument/2006/relationships/hyperlink" TargetMode="External" Id="rId9"/><Relationship Target="http://www.amazon.com/ng-book-Complete-AngularJS-Ari-Lerner/dp/099134460X" Type="http://schemas.openxmlformats.org/officeDocument/2006/relationships/hyperlink" TargetMode="External" Id="rId6"/><Relationship Target="http://www.amazon.com/AngularJS-Brad-Green/dp/1449344852" Type="http://schemas.openxmlformats.org/officeDocument/2006/relationships/hyperlink" TargetMode="External" Id="rId5"/><Relationship Target="http://www.adamcraven.me/a-better-module-structure-for-angular/" Type="http://schemas.openxmlformats.org/officeDocument/2006/relationships/hyperlink" TargetMode="External" Id="rId8"/><Relationship Target="https://github.com/johnpapa/angularjs-styleguide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y="2625747" x="1403650"/>
            <a:ext cy="1296900" cx="6559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AngularJS Basics &amp; Best Practices</a:t>
            </a:r>
            <a:br>
              <a:rPr sz="2400" lang="en"/>
            </a:b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Competence Center Front-end &amp; UX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y="3836887" x="1403648"/>
            <a:ext cy="1031699" cx="548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Dennis Jaamann &amp; Frédéric Ghijselinck </a:t>
            </a:r>
            <a:br>
              <a:rPr lang="en"/>
            </a:br>
            <a:r>
              <a:rPr lang="en"/>
              <a:t>Front-end devs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550" x="3166100"/>
            <a:ext cy="2506999" cx="25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3. Framework features - Dirty checking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Browser API’s suck currently (no Observables for DOM objects to know when something changes)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Angular needs a manual loop to know 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Whether the DOM element changed and update the model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Whether the model changed and update the view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Multiple passes by default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Only update when scope remains unchanged for x passes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Maximum 10 passes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Pitfall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Dirty checking can slow down application substantially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Potentially uses a lot of CPU cycles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-"/>
            </a:pPr>
            <a:r>
              <a:rPr sz="1200" lang="en"/>
              <a:t>Keep objects/functions on your $scope as few as possible 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Less updates === less dirty checks</a:t>
            </a:r>
            <a:br>
              <a:rPr sz="1200" lang="en"/>
            </a:br>
            <a:br>
              <a:rPr sz="1200" lang="en"/>
            </a:b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44312" x="5427750"/>
            <a:ext cy="2657475" cx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3. Framework features - Testable JavaScript code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Angular core team wrote unit test runner called Karma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Adapters for most common unit testing frameworks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Jasmine (default, preffered)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Mocha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QUnit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Integrates well with automation tools to setup CI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Grunt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Gulp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Integration test library called Protractor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NodeJS powered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Based on WebDriverJS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Mocks library to easily mock out dependencies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angular-mocks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28700" x="7518575"/>
            <a:ext cy="1294949" cx="129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82425" x="7518562"/>
            <a:ext cy="1386875" cx="13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Module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Modules are containers for application components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At least 1 module needed (main module)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Can have submodules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No out of the box lazy loading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Plugins exist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7425" x="4656175"/>
            <a:ext cy="3047999" cx="4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Module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Example of a main module with submodules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7287" x="893037"/>
            <a:ext cy="3038475" cx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Scope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Also known as view model in other frameworks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Single source of truth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Variables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Functions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Use in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Controllers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Directives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Avoid in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Services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Sibling scopes cannot talk to each other ⇒ use events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$broadcast / $emit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$on / $watch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Scope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Inject $scope as a dependency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$scope can contain variables and functions as members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35050" x="784337"/>
            <a:ext cy="2628900" cx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Exercise 1 - Bootstrap your application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Switch to branch </a:t>
            </a:r>
            <a:r>
              <a:rPr b="1" sz="1200" lang="en"/>
              <a:t>exercise1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index.html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1 - Bootstrap your angular application and add controller 'ApplicationController'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2 - Load app.js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app.js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3 - Create a controller 'ApplicationController' on the module, pass $scope and $log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4 - Log 'initializing application'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5 - Create a scope variable called 'hello', with content </a:t>
            </a:r>
            <a:r>
              <a:rPr sz="1200" lang="en">
                <a:solidFill>
                  <a:schemeClr val="dk1"/>
                </a:solidFill>
              </a:rPr>
              <a:t>'Hello Ordina'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index.html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6 - Show the scope variable 'hello'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View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Also called templates or partials</a:t>
            </a:r>
          </a:p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Regular HTML enhanced with</a:t>
            </a:r>
          </a:p>
          <a:p>
            <a:pPr rtl="0" lvl="1" indent="-30480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>
                <a:solidFill>
                  <a:schemeClr val="dk1"/>
                </a:solidFill>
              </a:rPr>
              <a:t>Angular directives</a:t>
            </a:r>
          </a:p>
          <a:p>
            <a:pPr rtl="0" lvl="1" indent="-30480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>
                <a:solidFill>
                  <a:schemeClr val="dk1"/>
                </a:solidFill>
              </a:rPr>
              <a:t>Custom directives</a:t>
            </a:r>
          </a:p>
          <a:p>
            <a:pPr rtl="0" lvl="1" indent="-30480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>
                <a:solidFill>
                  <a:schemeClr val="dk1"/>
                </a:solidFill>
              </a:rPr>
              <a:t>Expressions {{ someExpression }}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56800" x="786937"/>
            <a:ext cy="762000" cx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View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Don’t</a:t>
            </a:r>
          </a:p>
          <a:p>
            <a:pPr rtl="0" lvl="1" indent="-30480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Complex logic in expressions in view</a:t>
            </a:r>
          </a:p>
          <a:p>
            <a:pPr rtl="0" lvl="2" indent="-304800" marL="1371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Refactor to scope function when possible</a:t>
            </a:r>
          </a:p>
          <a:p>
            <a:pPr rtl="0" lvl="1" indent="-30480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Keep data-ng-controller directives out of your view</a:t>
            </a:r>
          </a:p>
          <a:p>
            <a:pPr rtl="0" lvl="2" indent="-304800" marL="1371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Decouple view from controller (Reusability)</a:t>
            </a:r>
          </a:p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Do</a:t>
            </a:r>
          </a:p>
          <a:p>
            <a:pPr rtl="0" lvl="1" indent="-30480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Invoke scope functions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Display scope variables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Exercise 2 - Leveraging modules and including views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Switch to branch </a:t>
            </a:r>
            <a:r>
              <a:rPr b="1" sz="1200" lang="en"/>
              <a:t>exercise2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index.html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1 - Remove the application controller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2 - Import scripts/common/module.js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3 - Import scripts/common/controllers/navigationController.js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scripts/common/module.js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4 - Create and instantiate a new module called 'common'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app.js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5 - Remove the controller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6 - Inject the common module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index.html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7 - Create a new file views/common/navigation.html and include</a:t>
            </a:r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AngularJS Basics &amp; Best Practices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What is AngularJS?</a:t>
            </a:r>
          </a:p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Why AngularJS?</a:t>
            </a:r>
          </a:p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Framework features</a:t>
            </a:r>
          </a:p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Framework components</a:t>
            </a:r>
          </a:p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Unit Testing With Karma</a:t>
            </a:r>
          </a:p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Best Practices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Exercise 2 - Leveraging modules and including views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startAt="6" type="arabicPeriod"/>
            </a:pPr>
            <a:r>
              <a:rPr sz="1200" lang="en"/>
              <a:t>In </a:t>
            </a:r>
            <a:r>
              <a:rPr b="1" sz="1200" lang="en"/>
              <a:t>scripts/common/controllers/navigationController.js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8 - Create new controller on common module, inject $scope and $window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9 - Create a new function onItemClick(item) on the scope, $window.alert the item</a:t>
            </a:r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Controller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100" lang="en"/>
              <a:t>Don’t</a:t>
            </a:r>
          </a:p>
          <a:p>
            <a:pPr rtl="0" lvl="1" indent="-29845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100" lang="en"/>
              <a:t>No DOM interactions ⇒ Encapsulate DOM interaction in directives</a:t>
            </a:r>
          </a:p>
          <a:p>
            <a:pPr rtl="0" lvl="1" indent="-29845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100" lang="en"/>
              <a:t>No data manipulation ⇒ Encapsulate data manipulation in services</a:t>
            </a:r>
          </a:p>
          <a:p>
            <a:pPr rtl="0" lvl="1" indent="-29845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100" lang="en"/>
              <a:t>Put everything on the scope ⇒ only what is needed (dirty checking performance)</a:t>
            </a:r>
          </a:p>
          <a:p>
            <a:pPr rtl="0" lvl="1" indent="-29845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100" lang="en"/>
              <a:t>Share code/state between different controllers</a:t>
            </a:r>
          </a:p>
          <a:p>
            <a:pPr rtl="0" lvl="1" indent="-29845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100" lang="en"/>
              <a:t>Manage lifecycle of other components</a:t>
            </a:r>
          </a:p>
          <a:p>
            <a:pPr rtl="0" lvl="1" indent="-29845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100" lang="en"/>
              <a:t>Ajax requests ⇒ Encapsulate Ajax requests in services</a:t>
            </a:r>
          </a:p>
          <a:p>
            <a:pPr rtl="0" lvl="0" indent="-29845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100" lang="en"/>
              <a:t>Do</a:t>
            </a:r>
          </a:p>
          <a:p>
            <a:pPr rtl="0" lvl="1" indent="-29845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100" lang="en"/>
              <a:t>Scope variables</a:t>
            </a:r>
          </a:p>
          <a:p>
            <a:pPr rtl="0" lvl="1" indent="-29845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100" lang="en"/>
              <a:t>View related logic</a:t>
            </a:r>
          </a:p>
          <a:p>
            <a:pPr rtl="0" lvl="2" indent="-298450" marL="1371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100" lang="en"/>
              <a:t>Callbacks</a:t>
            </a:r>
          </a:p>
          <a:p>
            <a:pPr rtl="0" lvl="2" indent="-298450" marL="1371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100" lang="en"/>
              <a:t>Handlers</a:t>
            </a:r>
          </a:p>
          <a:p>
            <a:pPr rtl="0" lvl="2" indent="-298450" marL="1371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100" lang="en"/>
              <a:t>Broadcasts</a:t>
            </a:r>
          </a:p>
          <a:p>
            <a:pPr rtl="0" lvl="2" indent="-298450" marL="1371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100"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Controller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lnSpc>
                <a:spcPct val="150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Controller example</a:t>
            </a:r>
            <a:br>
              <a:rPr sz="1200" lang="en"/>
            </a:b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5637" x="962350"/>
            <a:ext cy="2790825" cx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Router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Angular Module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Configure which template/controller pair to use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Keep data-ng-controller directive out of your HTML ⇒ use template with different controllers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 route can be configured and consists of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Template or TemplateUrl (required)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Controller (required)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Resolver (optional)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Deeplinking out of the box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Router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Example of route configuration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11800" x="4150912"/>
            <a:ext cy="3771900" cx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Exercise 3 - Using routes and deeplinking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Switch to branch </a:t>
            </a:r>
            <a:r>
              <a:rPr b="1" sz="1200" lang="en"/>
              <a:t>exercise3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index.html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 through 6 - Import the correct files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7 - Create a div with a data-ng-view directive to enable routing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app.js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8 - Inject ngRoute module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9 - When default route, load tweetsOverview.html and use TweetsOverviewController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10 - When /about, load about.html and use AboutController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11 - When /contact, load contact.html and use ContactController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12 - Otherwise redirect to default route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navigation.html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13 - Provide the correct data-ng-href for each link</a:t>
            </a:r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Service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Don’t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DOM manipulation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Redirect to a route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Manipulate lifecycle of other components</a:t>
            </a:r>
            <a:br>
              <a:rPr sz="1200" lang="en"/>
            </a:b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Do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Ajax requests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Encapsulate complex business logic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Data manipulation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Filtering / Sorting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Service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An example of a service</a:t>
            </a:r>
            <a:br>
              <a:rPr sz="1200" lang="en"/>
            </a:b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3525" x="842975"/>
            <a:ext cy="3136349" cx="764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Exercise 4 - Creating a service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Switch to branch </a:t>
            </a:r>
            <a:r>
              <a:rPr b="1" sz="1200" lang="en"/>
              <a:t>exercise4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index.html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 through 4 - </a:t>
            </a:r>
            <a:r>
              <a:rPr sz="1200" lang="en">
                <a:solidFill>
                  <a:schemeClr val="dk1"/>
                </a:solidFill>
              </a:rPr>
              <a:t>Import the correct files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app.js	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5 - Inject ngResource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6 -  When /tweetdetail/:id, load tweetdetail.html and use TweetDetailController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twitterSearchService.js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7 - Create a new resource with url /doSearch?q=:searchTerm&amp;count=10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8 - Create a new function searchTweets(searchTerm)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9 - resource.get(searchTerm) and return a promise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twitterOverviewController.js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10 - Call searchTweetsMethods on TwitterSearchService and handle promise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11 - Create a succeshandler for tweets and put result on $scope.tweets</a:t>
            </a:r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Resolver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Part of a route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Preload data from a service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Inject data into controller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Less code in controller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Better testability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Better separation of concerns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 What is AngularJS?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JavaScript MVVM framework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Started in 2009 by Miško Hevery (Google)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Declarative HTML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Easy to create your own DSL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Decoupling of DOM manipulation and application logic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Directive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Extend HTML with custom tags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Can have a dedicated template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Can have a dedicated controller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Do any DOM manipulation here, not in controller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Has its own scope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Can have its own controller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Only use when you want to expose API for other directives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Using data-ng-include? ⇒ Refactor to use a directive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Framework components - Directive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Example of a directive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92850" x="888475"/>
            <a:ext cy="3162300" cx="71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Exercise 5 - Using resolvers and directives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Switch to branch </a:t>
            </a:r>
            <a:r>
              <a:rPr b="1" sz="1200" lang="en"/>
              <a:t>exercise5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app.js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1 - Create a resolver fetching all tweets from the TwitterSearchService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2 - Create a resolver fetching tweet details by id from the TwitterSearchService (use $route.current.params.id)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tweetDetailController.js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3 - Inject tweet &amp; put on scope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tweetsOverviewController.js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4 - Inject tweets &amp; put tweet.statuses on scope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tweetDirective.js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5 - Create a directive that loads tweetDirective.html (use templateUrl)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type="arabicPeriod"/>
            </a:pPr>
            <a:r>
              <a:rPr sz="1200" lang="en"/>
              <a:t>In </a:t>
            </a:r>
            <a:r>
              <a:rPr b="1" sz="1200" lang="en"/>
              <a:t>tweetsOverview.html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6 - Use the tweetDirective </a:t>
            </a:r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Exercise 5 - Using resolvers and directives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AutoNum startAt="7" type="arabicPeriod"/>
            </a:pPr>
            <a:r>
              <a:rPr sz="1200" lang="en"/>
              <a:t>In </a:t>
            </a:r>
            <a:r>
              <a:rPr b="1" sz="1200" lang="en"/>
              <a:t>tweetDirective.html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7 - Show the created_at date in the directive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8 - Show the tweet.user.name 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9 - Show the tweet.place.name and tweet.place.country 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200" lang="en"/>
              <a:t>TODO 10 - Show the tweet.user.profile_image_url in an image tag</a:t>
            </a:r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5. Unit Testing With Karma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Karma = unit test runner (by angular core team)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configuration file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test suites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headless/real browser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Automagically generate a config file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karma init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Simply run the test suite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karma start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t="0" b="0" r="24806" l="0"/>
          <a:stretch/>
        </p:blipFill>
        <p:spPr>
          <a:xfrm>
            <a:off y="954875" x="4379750"/>
            <a:ext cy="3369025" cx="46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5. Unit Testing - Jasmine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Jasmine = unit testing framework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test suite with specs: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39628" x="323853"/>
            <a:ext cy="1139674" cx="53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06052" x="4058427"/>
            <a:ext cy="1463825" cx="48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5. Unit Testing - Jasmine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870469" x="3226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1200" lang="en"/>
              <a:t>included matchers: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1100" lang="en"/>
              <a:t>expect().toBe();</a:t>
            </a:r>
            <a:br>
              <a:rPr sz="1100" lang="en"/>
            </a:br>
            <a:r>
              <a:rPr sz="1100" lang="en"/>
              <a:t>expect().toEqual();</a:t>
            </a:r>
            <a:br>
              <a:rPr sz="1100" lang="en"/>
            </a:br>
            <a:r>
              <a:rPr sz="1100" lang="en"/>
              <a:t>expect().toMatch();</a:t>
            </a:r>
            <a:br>
              <a:rPr sz="1100" lang="en"/>
            </a:br>
            <a:r>
              <a:rPr sz="1100" lang="en"/>
              <a:t>expect().toBeDefined();</a:t>
            </a:r>
            <a:br>
              <a:rPr sz="1100" lang="en"/>
            </a:br>
            <a:r>
              <a:rPr sz="1100" lang="en"/>
              <a:t>expect().toBeUnDefined();</a:t>
            </a:r>
            <a:br>
              <a:rPr sz="1100" lang="en"/>
            </a:br>
            <a:r>
              <a:rPr sz="1100" lang="en"/>
              <a:t>expect().toBeNull();</a:t>
            </a:r>
            <a:br>
              <a:rPr sz="1100" lang="en"/>
            </a:br>
            <a:r>
              <a:rPr sz="1100" lang="en"/>
              <a:t>expect().toBeTruthy();</a:t>
            </a:r>
            <a:br>
              <a:rPr sz="1100" lang="en"/>
            </a:br>
            <a:r>
              <a:rPr sz="1100" lang="en"/>
              <a:t>expect().toBeFalsy();</a:t>
            </a:r>
            <a:br>
              <a:rPr sz="1100" lang="en"/>
            </a:br>
            <a:r>
              <a:rPr sz="1100" lang="en"/>
              <a:t>expect().toContain();</a:t>
            </a:r>
            <a:br>
              <a:rPr sz="1100" lang="en"/>
            </a:br>
            <a:r>
              <a:rPr sz="1100" lang="en"/>
              <a:t>expect().toBeLessThan();</a:t>
            </a:r>
            <a:br>
              <a:rPr sz="1100" lang="en"/>
            </a:br>
            <a:r>
              <a:rPr sz="1100" lang="en"/>
              <a:t>expect().toBeGreaterThan();</a:t>
            </a:r>
            <a:br>
              <a:rPr sz="1100" lang="en"/>
            </a:br>
            <a:r>
              <a:rPr sz="1100" lang="en"/>
              <a:t>expect().toBeCloseTo();</a:t>
            </a:r>
            <a:br>
              <a:rPr sz="1100" lang="en"/>
            </a:br>
            <a:r>
              <a:rPr sz="1100" lang="en"/>
              <a:t>expect().toThrow();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9300" x="3593225"/>
            <a:ext cy="1574959" cx="53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5. Unit Testing - Jasmine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setup &amp; teardown</a:t>
            </a:r>
          </a:p>
          <a:p>
            <a:pPr algn="l" rtl="0" lvl="0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beforeEach()</a:t>
            </a:r>
          </a:p>
          <a:p>
            <a:pPr algn="l" rtl="0" lvl="0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afterEach()</a:t>
            </a:r>
          </a:p>
          <a:p>
            <a:pPr algn="l" rtl="0" lvl="0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beforeAll()</a:t>
            </a:r>
          </a:p>
          <a:p>
            <a:pPr algn="l" rtl="0" lvl="0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afterAll()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Angular test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getting the module</a:t>
            </a:r>
            <a:br>
              <a:rPr sz="1200" lang="en"/>
            </a:b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injecting the controller</a:t>
            </a:r>
            <a:br>
              <a:rPr sz="1200" lang="en"/>
            </a:b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34725" x="1475975"/>
            <a:ext cy="237825" cx="30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71100" x="1475975"/>
            <a:ext cy="970850" cx="55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5. Unit Testing - Controller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0050" x="101375"/>
            <a:ext cy="1000125" cx="438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8587" x="4628925"/>
            <a:ext cy="4886325" cx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5. Unit Testing - Service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65700" x="0"/>
            <a:ext cy="1495425" cx="40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4031825"/>
            <a:ext cy="5143500" cx="51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2. Why AngularJS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Becoming an industry standard for enterprise applications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Large community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Very active project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Mature JavaScript framework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Improved JavaScript development experience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Structured JavaScript applications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Separation of concerns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Testability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Modularity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Maintainability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Productivity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Lots of tooling around AngularJS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Documentation is not the best around</a:t>
            </a:r>
          </a:p>
          <a:p>
            <a:pPr algn="l" rtl="0" lvl="0" marR="0" indent="0" mar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5. Unit Testing - Directive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65425" x="0"/>
            <a:ext cy="2650574" cx="42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4217525"/>
            <a:ext cy="5143500" cx="49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6. Best practices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Always prepend any directive with “data-”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Valid HTML5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Compatible in all browsers (IE sux :))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Prefer attribute or element notation over comment and class notation</a:t>
            </a:r>
            <a:br>
              <a:rPr sz="1200" lang="en"/>
            </a:br>
          </a:p>
          <a:p>
            <a:pPr rtl="0" lvl="0" indent="-304800" marL="457200"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Example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&lt;div data-my-custom-directive&gt;&lt;/div&gt; (Preferred)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&lt;my-custom-directive&gt;</a:t>
            </a:r>
            <a:r>
              <a:rPr sz="1200" lang="en">
                <a:solidFill>
                  <a:schemeClr val="dk1"/>
                </a:solidFill>
              </a:rPr>
              <a:t>&lt;/my-custom-directive&gt;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6. Best practices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Always use strict mode</a:t>
            </a:r>
          </a:p>
          <a:p>
            <a:pPr rtl="0" lvl="0" indent="-304800" marL="457200"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Enforces better programming practices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Undefined global variables throw an error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No usage of the with statement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Create read-only properties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Create non extensible objects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6. Best practices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Wrap your components with a self executing anonymous function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Keeps the global scope clean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Better for minification</a:t>
            </a:r>
            <a:br>
              <a:rPr sz="1200" lang="en"/>
            </a:br>
            <a:br>
              <a:rPr sz="1200" lang="en"/>
            </a:b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69037" x="3358400"/>
            <a:ext cy="2790825" cx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6. Best practices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Single responsibility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1 file per component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Directive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Service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Controller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Filter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App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..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6. Best practices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Organize your files by feature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1 module per feature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2225" x="6920762"/>
            <a:ext cy="3257550" cx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6. Best practices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Make your service methods return a promise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You can use them in route resolvers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Interpolated view expressions are smart enough to wait for the promise to resolve before rendering 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For example {{somePromiseOnTheScope}}</a:t>
            </a:r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80800" x="1519775"/>
            <a:ext cy="2589074" cx="53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6. Best practices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Create an application workflow</a:t>
            </a: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Yeoman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Scaffolding tool to quickly generate files and projects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You can make your project-specific tools </a:t>
            </a:r>
            <a:br>
              <a:rPr sz="1200" lang="en"/>
            </a:b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Grunt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Build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Test 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Concatenate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Minify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CDNify</a:t>
            </a:r>
            <a:br>
              <a:rPr sz="1200" lang="en"/>
            </a:b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Bower </a:t>
            </a:r>
          </a:p>
          <a:p>
            <a:pPr rtl="0" lvl="2" indent="-3048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Fetch external dependencies</a:t>
            </a:r>
            <a:br>
              <a:rPr sz="1200" lang="en"/>
            </a:br>
          </a:p>
          <a:p>
            <a:pPr rtl="0" lvl="1" indent="-3048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Integrate with CI server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Books</a:t>
            </a:r>
          </a:p>
          <a:p>
            <a:pPr algn="l" rtl="0" lvl="1" marR="0" indent="-304800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u="sng" sz="1200" lang="en">
                <a:solidFill>
                  <a:schemeClr val="hlink"/>
                </a:solidFill>
                <a:hlinkClick r:id="rId3"/>
              </a:rPr>
              <a:t>http://www.amazon.com/Mastering-Web-Application-Development-AngularJS/dp/1782161821</a:t>
            </a:r>
          </a:p>
          <a:p>
            <a:pPr algn="l" rtl="0" lvl="1" marR="0" indent="-304800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u="sng" sz="1200" lang="en">
                <a:solidFill>
                  <a:schemeClr val="hlink"/>
                </a:solidFill>
                <a:hlinkClick r:id="rId4"/>
              </a:rPr>
              <a:t>http://www.amazon.com/Pro-AngularJS-Experts-Voice-Development/dp/1430264489/</a:t>
            </a:r>
          </a:p>
          <a:p>
            <a:pPr algn="l" rtl="0" lvl="1" marR="0" indent="-304800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u="sng" sz="1200" lang="en">
                <a:solidFill>
                  <a:schemeClr val="hlink"/>
                </a:solidFill>
                <a:hlinkClick r:id="rId5"/>
              </a:rPr>
              <a:t>http://www.amazon.com/AngularJS-Brad-Green/dp/1449344852</a:t>
            </a:r>
          </a:p>
          <a:p>
            <a:pPr algn="l" rtl="0" lvl="1" marR="0" indent="-304800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u="sng" sz="1200" lang="en">
                <a:solidFill>
                  <a:schemeClr val="hlink"/>
                </a:solidFill>
                <a:hlinkClick r:id="rId6"/>
              </a:rPr>
              <a:t>http://www.amazon.com/ng-book-Complete-AngularJS-Ari-Lerner/dp/099134460X</a:t>
            </a:r>
            <a:r>
              <a:rPr sz="1200" lang="en"/>
              <a:t>/</a:t>
            </a:r>
            <a:br>
              <a:rPr sz="1200" lang="en"/>
            </a:br>
          </a:p>
          <a:p>
            <a:pPr algn="l" rtl="0" lvl="0" marR="0" indent="-304800" marL="457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Other</a:t>
            </a:r>
          </a:p>
          <a:p>
            <a:pPr algn="l" rtl="0" lvl="1" marR="0" indent="-304800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u="sng" sz="1200" lang="en">
                <a:solidFill>
                  <a:schemeClr val="hlink"/>
                </a:solidFill>
                <a:hlinkClick r:id="rId7"/>
              </a:rPr>
              <a:t>https://github.com/johnpapa/angularjs-styleguide</a:t>
            </a:r>
          </a:p>
          <a:p>
            <a:pPr algn="l" rtl="0" lvl="1" marR="0" indent="-304800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u="sng" sz="1200" lang="en">
                <a:solidFill>
                  <a:schemeClr val="hlink"/>
                </a:solidFill>
                <a:hlinkClick r:id="rId8"/>
              </a:rPr>
              <a:t>http://www.adamcraven.me/a-better-module-structure-for-angular/</a:t>
            </a:r>
          </a:p>
          <a:p>
            <a:pPr algn="l" rtl="0" lvl="1" marR="0" indent="-304800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u="sng" sz="1200" lang="en">
                <a:solidFill>
                  <a:schemeClr val="hlink"/>
                </a:solidFill>
                <a:hlinkClick r:id="rId9"/>
              </a:rPr>
              <a:t>https://github.com/daniellmb/angular-test-patterns</a:t>
            </a:r>
          </a:p>
          <a:p>
            <a:pPr algn="l" rtl="0" lvl="1" marR="0" indent="-304800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u="sng" sz="1200" lang="en">
                <a:solidFill>
                  <a:schemeClr val="hlink"/>
                </a:solidFill>
                <a:hlinkClick r:id="rId10"/>
              </a:rPr>
              <a:t>http://trochette.github.io/Angular-Design-Patterns-Best-Practices/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3. Framework features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No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Class (inheritance)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Interfaces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Type safety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Place for storing data models</a:t>
            </a:r>
          </a:p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Yes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>
                <a:solidFill>
                  <a:schemeClr val="dk1"/>
                </a:solidFill>
              </a:rPr>
              <a:t>MVVM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>
                <a:solidFill>
                  <a:schemeClr val="dk1"/>
                </a:solidFill>
              </a:rPr>
              <a:t>IOC container (DI)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Two way data binding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Testable javascript code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Separation of concerns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3. Framework features - MVVM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Angular is uses MVVM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View 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HTML with Angular syntax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ViewModel 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Known in Angular as $scope</a:t>
            </a:r>
          </a:p>
          <a:p>
            <a:pPr algn="l" rtl="0" lvl="3" marR="0" indent="-304800" marL="18288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In view controllers</a:t>
            </a:r>
          </a:p>
          <a:p>
            <a:pPr algn="l" rtl="0" lvl="3" marR="0" indent="-304800" marL="18288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In directives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Model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Services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23500" x="3181772"/>
            <a:ext cy="1746374" cx="58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3. Framework features - Dependency Injection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Angular uses dependency injection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Constructor injection by default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Manual injection also possible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Loose coupling of application components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Controllers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Services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Directives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...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73100" x="5768062"/>
            <a:ext cy="2552700" cx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3. Framework features - 2-way data binding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Classic frameworks use 1-way databinding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Merge model and template to show view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Updates to model not automatically reflected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A lot of manual code needs to be written to update the view when the model changes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More code === more bugs</a:t>
            </a:r>
            <a:br>
              <a:rPr sz="1200" lang="en"/>
            </a:br>
            <a:br>
              <a:rPr sz="1200" lang="en"/>
            </a:b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17187" x="5042600"/>
            <a:ext cy="2428875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0" x="323850"/>
            <a:ext cy="735599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3. Framework features - 2-way data binding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951569" x="323850"/>
            <a:ext cy="36182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04800" marL="4572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Arial"/>
              <a:buChar char="▪"/>
            </a:pPr>
            <a:r>
              <a:rPr sz="1200" lang="en"/>
              <a:t>AngularJS uses 2-way databinding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Template compiled to view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Updating 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On view update ⇒ Update model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On model update ⇒ update view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>
                <a:solidFill>
                  <a:schemeClr val="dk1"/>
                </a:solidFill>
              </a:rPr>
              <a:t>“Dirty checking” used to know what to update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>
                <a:solidFill>
                  <a:schemeClr val="dk1"/>
                </a:solidFill>
              </a:rPr>
              <a:t>“Model” === $scope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sz="1200" lang="en"/>
              <a:t>Automatic process</a:t>
            </a:r>
          </a:p>
          <a:p>
            <a:pPr algn="l" rtl="0" lvl="2" marR="0" indent="-304800" marL="13716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sz="1200" lang="en"/>
              <a:t>Less code === less bugs</a:t>
            </a:r>
            <a:br>
              <a:rPr sz="1200" lang="en"/>
            </a:b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43775" x="5605225"/>
            <a:ext cy="2383249" cx="32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dina corporate template 200612">
  <a:themeElements>
    <a:clrScheme name="Ordina Belgium Connectivate">
      <a:dk1>
        <a:srgbClr val="000000"/>
      </a:dk1>
      <a:lt1>
        <a:srgbClr val="FFFFFF"/>
      </a:lt1>
      <a:dk2>
        <a:srgbClr val="000000"/>
      </a:dk2>
      <a:lt2>
        <a:srgbClr val="A5ACAF"/>
      </a:lt2>
      <a:accent1>
        <a:srgbClr val="BB133E"/>
      </a:accent1>
      <a:accent2>
        <a:srgbClr val="0046AD"/>
      </a:accent2>
      <a:accent3>
        <a:srgbClr val="E98300"/>
      </a:accent3>
      <a:accent4>
        <a:srgbClr val="000000"/>
      </a:accent4>
      <a:accent5>
        <a:srgbClr val="00B9E4"/>
      </a:accent5>
      <a:accent6>
        <a:srgbClr val="7AB800"/>
      </a:accent6>
      <a:hlink>
        <a:srgbClr val="0046AD"/>
      </a:hlink>
      <a:folHlink>
        <a:srgbClr val="565A5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