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30279975" cx="42808525"/>
  <p:notesSz cx="9928225" cy="6797675"/>
  <p:embeddedFontLst>
    <p:embeddedFont>
      <p:font typeface="Garamond"/>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j+KWtSBsgqw18y8h2gJrdhe3d+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2E8BB32-81BA-4461-AD5A-E5B5FB190DB4}">
  <a:tblStyle styleId="{22E8BB32-81BA-4461-AD5A-E5B5FB190DB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9EDB5E5-7710-4CC0-AB22-8DAEA455112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Garamond-boldItalic.fntdata"/><Relationship Id="rId9"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aramond-regular.fntdata"/><Relationship Id="rId8" Type="http://schemas.openxmlformats.org/officeDocument/2006/relationships/font" Target="fonts/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0537" cy="339725"/>
          </a:xfrm>
          <a:prstGeom prst="rect">
            <a:avLst/>
          </a:prstGeom>
          <a:noFill/>
          <a:ln>
            <a:noFill/>
          </a:ln>
        </p:spPr>
        <p:txBody>
          <a:bodyPr anchorCtr="0" anchor="t" bIns="91425" lIns="91425" spcFirstLastPara="1" rIns="91425" wrap="square" tIns="91425">
            <a:noAutofit/>
          </a:bodyPr>
          <a:lstStyle>
            <a:lvl1pPr lvl="0"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622925" y="0"/>
            <a:ext cx="4303712" cy="339725"/>
          </a:xfrm>
          <a:prstGeom prst="rect">
            <a:avLst/>
          </a:prstGeom>
          <a:noFill/>
          <a:ln>
            <a:noFill/>
          </a:ln>
        </p:spPr>
        <p:txBody>
          <a:bodyPr anchorCtr="0" anchor="t" bIns="91425" lIns="91425" spcFirstLastPara="1" rIns="91425" wrap="square" tIns="91425">
            <a:noAutofit/>
          </a:bodyPr>
          <a:lstStyle>
            <a:lvl1pPr lvl="0"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163887" y="509587"/>
            <a:ext cx="3602037" cy="254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92187" y="3227387"/>
            <a:ext cx="7943850" cy="30607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6456362"/>
            <a:ext cx="4300537" cy="339725"/>
          </a:xfrm>
          <a:prstGeom prst="rect">
            <a:avLst/>
          </a:prstGeom>
          <a:noFill/>
          <a:ln>
            <a:noFill/>
          </a:ln>
        </p:spPr>
        <p:txBody>
          <a:bodyPr anchorCtr="0" anchor="b" bIns="91425" lIns="91425" spcFirstLastPara="1" rIns="91425" wrap="square" tIns="91425">
            <a:noAutofit/>
          </a:bodyPr>
          <a:lstStyle>
            <a:lvl1pPr lvl="0"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just">
              <a:lnSpc>
                <a:spcPct val="100000"/>
              </a:lnSpc>
              <a:spcBef>
                <a:spcPts val="12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622925" y="6456362"/>
            <a:ext cx="4303712"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nvSpPr>
        <p:spPr>
          <a:xfrm>
            <a:off x="5622925" y="6456362"/>
            <a:ext cx="4303712"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6" name="Google Shape;86;p1:notes"/>
          <p:cNvSpPr/>
          <p:nvPr>
            <p:ph idx="2" type="sldImg"/>
          </p:nvPr>
        </p:nvSpPr>
        <p:spPr>
          <a:xfrm>
            <a:off x="3163887" y="509587"/>
            <a:ext cx="3602037" cy="254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992187" y="3227387"/>
            <a:ext cx="7943850" cy="30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17" name="Google Shape;17;p3"/>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18" name="Google Shape;18;p3"/>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74" name="Google Shape;74;p12"/>
          <p:cNvSpPr txBox="1"/>
          <p:nvPr>
            <p:ph idx="1" type="body"/>
          </p:nvPr>
        </p:nvSpPr>
        <p:spPr>
          <a:xfrm>
            <a:off x="3209925" y="8747125"/>
            <a:ext cx="36388676" cy="18168938"/>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2920"/>
              </a:spcBef>
              <a:spcAft>
                <a:spcPts val="0"/>
              </a:spcAft>
              <a:buClr>
                <a:schemeClr val="dk1"/>
              </a:buClr>
              <a:buSzPts val="1400"/>
              <a:buFont typeface="Times New Roman"/>
              <a:buChar char="•"/>
              <a:defRPr/>
            </a:lvl1pPr>
            <a:lvl2pPr indent="-317500" lvl="1" marL="914400" algn="l">
              <a:lnSpc>
                <a:spcPct val="100000"/>
              </a:lnSpc>
              <a:spcBef>
                <a:spcPts val="2580"/>
              </a:spcBef>
              <a:spcAft>
                <a:spcPts val="0"/>
              </a:spcAft>
              <a:buClr>
                <a:schemeClr val="dk1"/>
              </a:buClr>
              <a:buSzPts val="1400"/>
              <a:buFont typeface="Times New Roman"/>
              <a:buChar char="–"/>
              <a:defRPr/>
            </a:lvl2pPr>
            <a:lvl3pPr indent="-317500" lvl="2" marL="1371600" algn="l">
              <a:lnSpc>
                <a:spcPct val="100000"/>
              </a:lnSpc>
              <a:spcBef>
                <a:spcPts val="2180"/>
              </a:spcBef>
              <a:spcAft>
                <a:spcPts val="0"/>
              </a:spcAft>
              <a:buClr>
                <a:schemeClr val="dk1"/>
              </a:buClr>
              <a:buSzPts val="1400"/>
              <a:buFont typeface="Times New Roman"/>
              <a:buChar char="•"/>
              <a:defRPr/>
            </a:lvl3pPr>
            <a:lvl4pPr indent="-317500" lvl="3" marL="1828800" algn="l">
              <a:lnSpc>
                <a:spcPct val="100000"/>
              </a:lnSpc>
              <a:spcBef>
                <a:spcPts val="1820"/>
              </a:spcBef>
              <a:spcAft>
                <a:spcPts val="0"/>
              </a:spcAft>
              <a:buClr>
                <a:schemeClr val="dk1"/>
              </a:buClr>
              <a:buSzPts val="1400"/>
              <a:buFont typeface="Times New Roman"/>
              <a:buChar char="–"/>
              <a:defRPr/>
            </a:lvl4pPr>
            <a:lvl5pPr indent="-317500" lvl="4" marL="2286000" algn="l">
              <a:lnSpc>
                <a:spcPct val="100000"/>
              </a:lnSpc>
              <a:spcBef>
                <a:spcPts val="1820"/>
              </a:spcBef>
              <a:spcAft>
                <a:spcPts val="0"/>
              </a:spcAft>
              <a:buClr>
                <a:schemeClr val="dk1"/>
              </a:buClr>
              <a:buSzPts val="1400"/>
              <a:buFont typeface="Times New Roman"/>
              <a:buChar char="»"/>
              <a:defRPr/>
            </a:lvl5pPr>
            <a:lvl6pPr indent="-317500" lvl="5" marL="2743200" algn="l">
              <a:lnSpc>
                <a:spcPct val="100000"/>
              </a:lnSpc>
              <a:spcBef>
                <a:spcPts val="1820"/>
              </a:spcBef>
              <a:spcAft>
                <a:spcPts val="0"/>
              </a:spcAft>
              <a:buClr>
                <a:schemeClr val="dk1"/>
              </a:buClr>
              <a:buSzPts val="1400"/>
              <a:buFont typeface="Times New Roman"/>
              <a:buChar char="»"/>
              <a:defRPr/>
            </a:lvl6pPr>
            <a:lvl7pPr indent="-317500" lvl="6" marL="3200400" algn="l">
              <a:lnSpc>
                <a:spcPct val="100000"/>
              </a:lnSpc>
              <a:spcBef>
                <a:spcPts val="1820"/>
              </a:spcBef>
              <a:spcAft>
                <a:spcPts val="0"/>
              </a:spcAft>
              <a:buClr>
                <a:schemeClr val="dk1"/>
              </a:buClr>
              <a:buSzPts val="1400"/>
              <a:buFont typeface="Times New Roman"/>
              <a:buChar char="»"/>
              <a:defRPr/>
            </a:lvl7pPr>
            <a:lvl8pPr indent="-317500" lvl="7" marL="3657600" algn="l">
              <a:lnSpc>
                <a:spcPct val="100000"/>
              </a:lnSpc>
              <a:spcBef>
                <a:spcPts val="1820"/>
              </a:spcBef>
              <a:spcAft>
                <a:spcPts val="0"/>
              </a:spcAft>
              <a:buClr>
                <a:schemeClr val="dk1"/>
              </a:buClr>
              <a:buSzPts val="1400"/>
              <a:buFont typeface="Times New Roman"/>
              <a:buChar char="»"/>
              <a:defRPr/>
            </a:lvl8pPr>
            <a:lvl9pPr indent="-317500" lvl="8" marL="4114800" algn="l">
              <a:lnSpc>
                <a:spcPct val="100000"/>
              </a:lnSpc>
              <a:spcBef>
                <a:spcPts val="1820"/>
              </a:spcBef>
              <a:spcAft>
                <a:spcPts val="0"/>
              </a:spcAft>
              <a:buClr>
                <a:schemeClr val="dk1"/>
              </a:buClr>
              <a:buSzPts val="1400"/>
              <a:buFont typeface="Times New Roman"/>
              <a:buChar char="»"/>
              <a:defRPr/>
            </a:lvl9pPr>
          </a:lstStyle>
          <a:p/>
        </p:txBody>
      </p:sp>
      <p:sp>
        <p:nvSpPr>
          <p:cNvPr id="75" name="Google Shape;75;p12"/>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76" name="Google Shape;76;p12"/>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77" name="Google Shape;77;p12"/>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3209925" y="9405938"/>
            <a:ext cx="36388676" cy="6491287"/>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Char char="●"/>
              <a:defRPr/>
            </a:lvl1pPr>
            <a:lvl2pPr lvl="1" marR="0" algn="ctr">
              <a:lnSpc>
                <a:spcPct val="100000"/>
              </a:lnSpc>
              <a:spcBef>
                <a:spcPts val="0"/>
              </a:spcBef>
              <a:spcAft>
                <a:spcPts val="0"/>
              </a:spcAft>
              <a:buSzPts val="1400"/>
              <a:buChar char="○"/>
              <a:defRPr/>
            </a:lvl2pPr>
            <a:lvl3pPr lvl="2" marR="0" algn="ctr">
              <a:lnSpc>
                <a:spcPct val="100000"/>
              </a:lnSpc>
              <a:spcBef>
                <a:spcPts val="0"/>
              </a:spcBef>
              <a:spcAft>
                <a:spcPts val="0"/>
              </a:spcAft>
              <a:buSzPts val="1400"/>
              <a:buChar char="■"/>
              <a:defRPr/>
            </a:lvl3pPr>
            <a:lvl4pPr lvl="3" marR="0" algn="ctr">
              <a:lnSpc>
                <a:spcPct val="100000"/>
              </a:lnSpc>
              <a:spcBef>
                <a:spcPts val="0"/>
              </a:spcBef>
              <a:spcAft>
                <a:spcPts val="0"/>
              </a:spcAft>
              <a:buSzPts val="1400"/>
              <a:buChar char="●"/>
              <a:defRPr/>
            </a:lvl4pPr>
            <a:lvl5pPr lvl="4" marR="0" algn="ctr">
              <a:lnSpc>
                <a:spcPct val="100000"/>
              </a:lnSpc>
              <a:spcBef>
                <a:spcPts val="0"/>
              </a:spcBef>
              <a:spcAft>
                <a:spcPts val="0"/>
              </a:spcAft>
              <a:buSzPts val="1400"/>
              <a:buChar char="○"/>
              <a:defRPr/>
            </a:lvl5pPr>
            <a:lvl6pPr lvl="5" marR="0" algn="ctr">
              <a:lnSpc>
                <a:spcPct val="100000"/>
              </a:lnSpc>
              <a:spcBef>
                <a:spcPts val="0"/>
              </a:spcBef>
              <a:spcAft>
                <a:spcPts val="0"/>
              </a:spcAft>
              <a:buSzPts val="1400"/>
              <a:buChar char="■"/>
              <a:defRPr/>
            </a:lvl6pPr>
            <a:lvl7pPr lvl="6" marR="0" algn="ctr">
              <a:lnSpc>
                <a:spcPct val="100000"/>
              </a:lnSpc>
              <a:spcBef>
                <a:spcPts val="0"/>
              </a:spcBef>
              <a:spcAft>
                <a:spcPts val="0"/>
              </a:spcAft>
              <a:buSzPts val="1400"/>
              <a:buChar char="●"/>
              <a:defRPr/>
            </a:lvl7pPr>
            <a:lvl8pPr lvl="7" marR="0" algn="ctr">
              <a:lnSpc>
                <a:spcPct val="100000"/>
              </a:lnSpc>
              <a:spcBef>
                <a:spcPts val="0"/>
              </a:spcBef>
              <a:spcAft>
                <a:spcPts val="0"/>
              </a:spcAft>
              <a:buSzPts val="1400"/>
              <a:buChar char="○"/>
              <a:defRPr/>
            </a:lvl8pPr>
            <a:lvl9pPr lvl="8" marR="0" algn="ctr">
              <a:lnSpc>
                <a:spcPct val="100000"/>
              </a:lnSpc>
              <a:spcBef>
                <a:spcPts val="0"/>
              </a:spcBef>
              <a:spcAft>
                <a:spcPts val="0"/>
              </a:spcAft>
              <a:buSzPts val="1400"/>
              <a:buChar char="■"/>
              <a:defRPr/>
            </a:lvl9pPr>
          </a:lstStyle>
          <a:p/>
        </p:txBody>
      </p:sp>
      <p:sp>
        <p:nvSpPr>
          <p:cNvPr id="80" name="Google Shape;80;p13"/>
          <p:cNvSpPr txBox="1"/>
          <p:nvPr>
            <p:ph idx="1" type="subTitle"/>
          </p:nvPr>
        </p:nvSpPr>
        <p:spPr>
          <a:xfrm>
            <a:off x="6421438" y="17159288"/>
            <a:ext cx="29965651" cy="7737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2920"/>
              </a:spcBef>
              <a:spcAft>
                <a:spcPts val="0"/>
              </a:spcAft>
              <a:buClr>
                <a:schemeClr val="dk1"/>
              </a:buClr>
              <a:buSzPts val="1400"/>
              <a:buFont typeface="Times New Roman"/>
              <a:buNone/>
              <a:defRPr/>
            </a:lvl1pPr>
            <a:lvl2pPr lvl="1" marR="0" algn="ctr">
              <a:lnSpc>
                <a:spcPct val="100000"/>
              </a:lnSpc>
              <a:spcBef>
                <a:spcPts val="2580"/>
              </a:spcBef>
              <a:spcAft>
                <a:spcPts val="0"/>
              </a:spcAft>
              <a:buClr>
                <a:schemeClr val="dk1"/>
              </a:buClr>
              <a:buSzPts val="1400"/>
              <a:buFont typeface="Times New Roman"/>
              <a:buNone/>
              <a:defRPr/>
            </a:lvl2pPr>
            <a:lvl3pPr lvl="2" marR="0" algn="ctr">
              <a:lnSpc>
                <a:spcPct val="100000"/>
              </a:lnSpc>
              <a:spcBef>
                <a:spcPts val="2180"/>
              </a:spcBef>
              <a:spcAft>
                <a:spcPts val="0"/>
              </a:spcAft>
              <a:buClr>
                <a:schemeClr val="dk1"/>
              </a:buClr>
              <a:buSzPts val="1400"/>
              <a:buFont typeface="Times New Roman"/>
              <a:buNone/>
              <a:defRPr/>
            </a:lvl3pPr>
            <a:lvl4pPr lvl="3" marR="0" algn="ctr">
              <a:lnSpc>
                <a:spcPct val="100000"/>
              </a:lnSpc>
              <a:spcBef>
                <a:spcPts val="1820"/>
              </a:spcBef>
              <a:spcAft>
                <a:spcPts val="0"/>
              </a:spcAft>
              <a:buClr>
                <a:schemeClr val="dk1"/>
              </a:buClr>
              <a:buSzPts val="1400"/>
              <a:buFont typeface="Times New Roman"/>
              <a:buNone/>
              <a:defRPr/>
            </a:lvl4pPr>
            <a:lvl5pPr lvl="4" marR="0" algn="ctr">
              <a:lnSpc>
                <a:spcPct val="100000"/>
              </a:lnSpc>
              <a:spcBef>
                <a:spcPts val="1820"/>
              </a:spcBef>
              <a:spcAft>
                <a:spcPts val="0"/>
              </a:spcAft>
              <a:buClr>
                <a:schemeClr val="dk1"/>
              </a:buClr>
              <a:buSzPts val="1400"/>
              <a:buFont typeface="Times New Roman"/>
              <a:buNone/>
              <a:defRPr/>
            </a:lvl5pPr>
            <a:lvl6pPr lvl="5" marR="0" algn="ctr">
              <a:lnSpc>
                <a:spcPct val="100000"/>
              </a:lnSpc>
              <a:spcBef>
                <a:spcPts val="1820"/>
              </a:spcBef>
              <a:spcAft>
                <a:spcPts val="0"/>
              </a:spcAft>
              <a:buClr>
                <a:schemeClr val="dk1"/>
              </a:buClr>
              <a:buSzPts val="1400"/>
              <a:buFont typeface="Times New Roman"/>
              <a:buNone/>
              <a:defRPr/>
            </a:lvl6pPr>
            <a:lvl7pPr lvl="6" marR="0" algn="ctr">
              <a:lnSpc>
                <a:spcPct val="100000"/>
              </a:lnSpc>
              <a:spcBef>
                <a:spcPts val="1820"/>
              </a:spcBef>
              <a:spcAft>
                <a:spcPts val="0"/>
              </a:spcAft>
              <a:buClr>
                <a:schemeClr val="dk1"/>
              </a:buClr>
              <a:buSzPts val="1400"/>
              <a:buFont typeface="Times New Roman"/>
              <a:buNone/>
              <a:defRPr/>
            </a:lvl7pPr>
            <a:lvl8pPr lvl="7" marR="0" algn="ctr">
              <a:lnSpc>
                <a:spcPct val="100000"/>
              </a:lnSpc>
              <a:spcBef>
                <a:spcPts val="1820"/>
              </a:spcBef>
              <a:spcAft>
                <a:spcPts val="0"/>
              </a:spcAft>
              <a:buClr>
                <a:schemeClr val="dk1"/>
              </a:buClr>
              <a:buSzPts val="1400"/>
              <a:buFont typeface="Times New Roman"/>
              <a:buNone/>
              <a:defRPr/>
            </a:lvl8pPr>
            <a:lvl9pPr lvl="8" marR="0" algn="ctr">
              <a:lnSpc>
                <a:spcPct val="100000"/>
              </a:lnSpc>
              <a:spcBef>
                <a:spcPts val="1820"/>
              </a:spcBef>
              <a:spcAft>
                <a:spcPts val="0"/>
              </a:spcAft>
              <a:buClr>
                <a:schemeClr val="dk1"/>
              </a:buClr>
              <a:buSzPts val="1400"/>
              <a:buFont typeface="Times New Roman"/>
              <a:buNone/>
              <a:defRPr/>
            </a:lvl9pPr>
          </a:lstStyle>
          <a:p/>
        </p:txBody>
      </p:sp>
      <p:sp>
        <p:nvSpPr>
          <p:cNvPr id="81" name="Google Shape;81;p13"/>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82" name="Google Shape;82;p13"/>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83" name="Google Shape;83;p13"/>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22937787" y="10255251"/>
            <a:ext cx="24225251" cy="9096375"/>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21" name="Google Shape;21;p4"/>
          <p:cNvSpPr txBox="1"/>
          <p:nvPr>
            <p:ph idx="1" type="body"/>
          </p:nvPr>
        </p:nvSpPr>
        <p:spPr>
          <a:xfrm rot="5400000">
            <a:off x="4667249" y="1233488"/>
            <a:ext cx="24225251" cy="27139901"/>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2920"/>
              </a:spcBef>
              <a:spcAft>
                <a:spcPts val="0"/>
              </a:spcAft>
              <a:buClr>
                <a:schemeClr val="dk1"/>
              </a:buClr>
              <a:buSzPts val="1400"/>
              <a:buFont typeface="Times New Roman"/>
              <a:buChar char="•"/>
              <a:defRPr/>
            </a:lvl1pPr>
            <a:lvl2pPr indent="-317500" lvl="1" marL="914400" algn="l">
              <a:lnSpc>
                <a:spcPct val="100000"/>
              </a:lnSpc>
              <a:spcBef>
                <a:spcPts val="2580"/>
              </a:spcBef>
              <a:spcAft>
                <a:spcPts val="0"/>
              </a:spcAft>
              <a:buClr>
                <a:schemeClr val="dk1"/>
              </a:buClr>
              <a:buSzPts val="1400"/>
              <a:buFont typeface="Times New Roman"/>
              <a:buChar char="–"/>
              <a:defRPr/>
            </a:lvl2pPr>
            <a:lvl3pPr indent="-317500" lvl="2" marL="1371600" algn="l">
              <a:lnSpc>
                <a:spcPct val="100000"/>
              </a:lnSpc>
              <a:spcBef>
                <a:spcPts val="2180"/>
              </a:spcBef>
              <a:spcAft>
                <a:spcPts val="0"/>
              </a:spcAft>
              <a:buClr>
                <a:schemeClr val="dk1"/>
              </a:buClr>
              <a:buSzPts val="1400"/>
              <a:buFont typeface="Times New Roman"/>
              <a:buChar char="•"/>
              <a:defRPr/>
            </a:lvl3pPr>
            <a:lvl4pPr indent="-317500" lvl="3" marL="1828800" algn="l">
              <a:lnSpc>
                <a:spcPct val="100000"/>
              </a:lnSpc>
              <a:spcBef>
                <a:spcPts val="1820"/>
              </a:spcBef>
              <a:spcAft>
                <a:spcPts val="0"/>
              </a:spcAft>
              <a:buClr>
                <a:schemeClr val="dk1"/>
              </a:buClr>
              <a:buSzPts val="1400"/>
              <a:buFont typeface="Times New Roman"/>
              <a:buChar char="–"/>
              <a:defRPr/>
            </a:lvl4pPr>
            <a:lvl5pPr indent="-317500" lvl="4" marL="2286000" algn="l">
              <a:lnSpc>
                <a:spcPct val="100000"/>
              </a:lnSpc>
              <a:spcBef>
                <a:spcPts val="1820"/>
              </a:spcBef>
              <a:spcAft>
                <a:spcPts val="0"/>
              </a:spcAft>
              <a:buClr>
                <a:schemeClr val="dk1"/>
              </a:buClr>
              <a:buSzPts val="1400"/>
              <a:buFont typeface="Times New Roman"/>
              <a:buChar char="»"/>
              <a:defRPr/>
            </a:lvl5pPr>
            <a:lvl6pPr indent="-317500" lvl="5" marL="2743200" algn="l">
              <a:lnSpc>
                <a:spcPct val="100000"/>
              </a:lnSpc>
              <a:spcBef>
                <a:spcPts val="1820"/>
              </a:spcBef>
              <a:spcAft>
                <a:spcPts val="0"/>
              </a:spcAft>
              <a:buClr>
                <a:schemeClr val="dk1"/>
              </a:buClr>
              <a:buSzPts val="1400"/>
              <a:buFont typeface="Times New Roman"/>
              <a:buChar char="»"/>
              <a:defRPr/>
            </a:lvl6pPr>
            <a:lvl7pPr indent="-317500" lvl="6" marL="3200400" algn="l">
              <a:lnSpc>
                <a:spcPct val="100000"/>
              </a:lnSpc>
              <a:spcBef>
                <a:spcPts val="1820"/>
              </a:spcBef>
              <a:spcAft>
                <a:spcPts val="0"/>
              </a:spcAft>
              <a:buClr>
                <a:schemeClr val="dk1"/>
              </a:buClr>
              <a:buSzPts val="1400"/>
              <a:buFont typeface="Times New Roman"/>
              <a:buChar char="»"/>
              <a:defRPr/>
            </a:lvl7pPr>
            <a:lvl8pPr indent="-317500" lvl="7" marL="3657600" algn="l">
              <a:lnSpc>
                <a:spcPct val="100000"/>
              </a:lnSpc>
              <a:spcBef>
                <a:spcPts val="1820"/>
              </a:spcBef>
              <a:spcAft>
                <a:spcPts val="0"/>
              </a:spcAft>
              <a:buClr>
                <a:schemeClr val="dk1"/>
              </a:buClr>
              <a:buSzPts val="1400"/>
              <a:buFont typeface="Times New Roman"/>
              <a:buChar char="»"/>
              <a:defRPr/>
            </a:lvl8pPr>
            <a:lvl9pPr indent="-317500" lvl="8" marL="4114800" algn="l">
              <a:lnSpc>
                <a:spcPct val="100000"/>
              </a:lnSpc>
              <a:spcBef>
                <a:spcPts val="1820"/>
              </a:spcBef>
              <a:spcAft>
                <a:spcPts val="0"/>
              </a:spcAft>
              <a:buClr>
                <a:schemeClr val="dk1"/>
              </a:buClr>
              <a:buSzPts val="1400"/>
              <a:buFont typeface="Times New Roman"/>
              <a:buChar char="»"/>
              <a:defRPr/>
            </a:lvl9pPr>
          </a:lstStyle>
          <a:p/>
        </p:txBody>
      </p:sp>
      <p:sp>
        <p:nvSpPr>
          <p:cNvPr id="22" name="Google Shape;22;p4"/>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23" name="Google Shape;23;p4"/>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24" name="Google Shape;24;p4"/>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27" name="Google Shape;27;p5"/>
          <p:cNvSpPr txBox="1"/>
          <p:nvPr>
            <p:ph idx="1" type="body"/>
          </p:nvPr>
        </p:nvSpPr>
        <p:spPr>
          <a:xfrm rot="5400000">
            <a:off x="12319793" y="-362744"/>
            <a:ext cx="18168938" cy="36388676"/>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2920"/>
              </a:spcBef>
              <a:spcAft>
                <a:spcPts val="0"/>
              </a:spcAft>
              <a:buClr>
                <a:schemeClr val="dk1"/>
              </a:buClr>
              <a:buSzPts val="1400"/>
              <a:buFont typeface="Times New Roman"/>
              <a:buChar char="•"/>
              <a:defRPr/>
            </a:lvl1pPr>
            <a:lvl2pPr indent="-317500" lvl="1" marL="914400" algn="l">
              <a:lnSpc>
                <a:spcPct val="100000"/>
              </a:lnSpc>
              <a:spcBef>
                <a:spcPts val="2580"/>
              </a:spcBef>
              <a:spcAft>
                <a:spcPts val="0"/>
              </a:spcAft>
              <a:buClr>
                <a:schemeClr val="dk1"/>
              </a:buClr>
              <a:buSzPts val="1400"/>
              <a:buFont typeface="Times New Roman"/>
              <a:buChar char="–"/>
              <a:defRPr/>
            </a:lvl2pPr>
            <a:lvl3pPr indent="-317500" lvl="2" marL="1371600" algn="l">
              <a:lnSpc>
                <a:spcPct val="100000"/>
              </a:lnSpc>
              <a:spcBef>
                <a:spcPts val="2180"/>
              </a:spcBef>
              <a:spcAft>
                <a:spcPts val="0"/>
              </a:spcAft>
              <a:buClr>
                <a:schemeClr val="dk1"/>
              </a:buClr>
              <a:buSzPts val="1400"/>
              <a:buFont typeface="Times New Roman"/>
              <a:buChar char="•"/>
              <a:defRPr/>
            </a:lvl3pPr>
            <a:lvl4pPr indent="-317500" lvl="3" marL="1828800" algn="l">
              <a:lnSpc>
                <a:spcPct val="100000"/>
              </a:lnSpc>
              <a:spcBef>
                <a:spcPts val="1820"/>
              </a:spcBef>
              <a:spcAft>
                <a:spcPts val="0"/>
              </a:spcAft>
              <a:buClr>
                <a:schemeClr val="dk1"/>
              </a:buClr>
              <a:buSzPts val="1400"/>
              <a:buFont typeface="Times New Roman"/>
              <a:buChar char="–"/>
              <a:defRPr/>
            </a:lvl4pPr>
            <a:lvl5pPr indent="-317500" lvl="4" marL="2286000" algn="l">
              <a:lnSpc>
                <a:spcPct val="100000"/>
              </a:lnSpc>
              <a:spcBef>
                <a:spcPts val="1820"/>
              </a:spcBef>
              <a:spcAft>
                <a:spcPts val="0"/>
              </a:spcAft>
              <a:buClr>
                <a:schemeClr val="dk1"/>
              </a:buClr>
              <a:buSzPts val="1400"/>
              <a:buFont typeface="Times New Roman"/>
              <a:buChar char="»"/>
              <a:defRPr/>
            </a:lvl5pPr>
            <a:lvl6pPr indent="-317500" lvl="5" marL="2743200" algn="l">
              <a:lnSpc>
                <a:spcPct val="100000"/>
              </a:lnSpc>
              <a:spcBef>
                <a:spcPts val="1820"/>
              </a:spcBef>
              <a:spcAft>
                <a:spcPts val="0"/>
              </a:spcAft>
              <a:buClr>
                <a:schemeClr val="dk1"/>
              </a:buClr>
              <a:buSzPts val="1400"/>
              <a:buFont typeface="Times New Roman"/>
              <a:buChar char="»"/>
              <a:defRPr/>
            </a:lvl6pPr>
            <a:lvl7pPr indent="-317500" lvl="6" marL="3200400" algn="l">
              <a:lnSpc>
                <a:spcPct val="100000"/>
              </a:lnSpc>
              <a:spcBef>
                <a:spcPts val="1820"/>
              </a:spcBef>
              <a:spcAft>
                <a:spcPts val="0"/>
              </a:spcAft>
              <a:buClr>
                <a:schemeClr val="dk1"/>
              </a:buClr>
              <a:buSzPts val="1400"/>
              <a:buFont typeface="Times New Roman"/>
              <a:buChar char="»"/>
              <a:defRPr/>
            </a:lvl7pPr>
            <a:lvl8pPr indent="-317500" lvl="7" marL="3657600" algn="l">
              <a:lnSpc>
                <a:spcPct val="100000"/>
              </a:lnSpc>
              <a:spcBef>
                <a:spcPts val="1820"/>
              </a:spcBef>
              <a:spcAft>
                <a:spcPts val="0"/>
              </a:spcAft>
              <a:buClr>
                <a:schemeClr val="dk1"/>
              </a:buClr>
              <a:buSzPts val="1400"/>
              <a:buFont typeface="Times New Roman"/>
              <a:buChar char="»"/>
              <a:defRPr/>
            </a:lvl8pPr>
            <a:lvl9pPr indent="-317500" lvl="8" marL="4114800" algn="l">
              <a:lnSpc>
                <a:spcPct val="100000"/>
              </a:lnSpc>
              <a:spcBef>
                <a:spcPts val="1820"/>
              </a:spcBef>
              <a:spcAft>
                <a:spcPts val="0"/>
              </a:spcAft>
              <a:buClr>
                <a:schemeClr val="dk1"/>
              </a:buClr>
              <a:buSzPts val="1400"/>
              <a:buFont typeface="Times New Roman"/>
              <a:buChar char="»"/>
              <a:defRPr/>
            </a:lvl9pPr>
          </a:lstStyle>
          <a:p/>
        </p:txBody>
      </p:sp>
      <p:sp>
        <p:nvSpPr>
          <p:cNvPr id="28" name="Google Shape;28;p5"/>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29" name="Google Shape;29;p5"/>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30" name="Google Shape;30;p5"/>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8391525" y="21196300"/>
            <a:ext cx="25684164" cy="250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33" name="Google Shape;33;p6"/>
          <p:cNvSpPr/>
          <p:nvPr>
            <p:ph idx="2" type="pic"/>
          </p:nvPr>
        </p:nvSpPr>
        <p:spPr>
          <a:xfrm>
            <a:off x="8391525" y="2705100"/>
            <a:ext cx="25684164" cy="18168938"/>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Times New Roman"/>
              <a:buNone/>
              <a:defRPr b="0" i="0" sz="1400" u="none" cap="none" strike="noStrike">
                <a:solidFill>
                  <a:srgbClr val="000000"/>
                </a:solidFill>
                <a:latin typeface="Arial"/>
                <a:ea typeface="Arial"/>
                <a:cs typeface="Arial"/>
                <a:sym typeface="Arial"/>
              </a:defRPr>
            </a:lvl1pPr>
            <a:lvl2pPr lvl="1" marR="0" rtl="0" algn="l">
              <a:lnSpc>
                <a:spcPct val="100000"/>
              </a:lnSpc>
              <a:spcBef>
                <a:spcPts val="25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21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34" name="Google Shape;34;p6"/>
          <p:cNvSpPr txBox="1"/>
          <p:nvPr>
            <p:ph idx="1" type="body"/>
          </p:nvPr>
        </p:nvSpPr>
        <p:spPr>
          <a:xfrm>
            <a:off x="8391525" y="23698200"/>
            <a:ext cx="25684164" cy="3554413"/>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2920"/>
              </a:spcBef>
              <a:spcAft>
                <a:spcPts val="0"/>
              </a:spcAft>
              <a:buSzPts val="1400"/>
              <a:buFont typeface="Times New Roman"/>
              <a:buNone/>
              <a:defRPr/>
            </a:lvl1pPr>
            <a:lvl2pPr indent="-228600" lvl="1" marL="914400" algn="l">
              <a:lnSpc>
                <a:spcPct val="100000"/>
              </a:lnSpc>
              <a:spcBef>
                <a:spcPts val="2580"/>
              </a:spcBef>
              <a:spcAft>
                <a:spcPts val="0"/>
              </a:spcAft>
              <a:buSzPts val="1400"/>
              <a:buFont typeface="Times New Roman"/>
              <a:buNone/>
              <a:defRPr/>
            </a:lvl2pPr>
            <a:lvl3pPr indent="-228600" lvl="2" marL="1371600" algn="l">
              <a:lnSpc>
                <a:spcPct val="100000"/>
              </a:lnSpc>
              <a:spcBef>
                <a:spcPts val="2180"/>
              </a:spcBef>
              <a:spcAft>
                <a:spcPts val="0"/>
              </a:spcAft>
              <a:buSzPts val="1400"/>
              <a:buFont typeface="Times New Roman"/>
              <a:buNone/>
              <a:defRPr/>
            </a:lvl3pPr>
            <a:lvl4pPr indent="-228600" lvl="3" marL="1828800" algn="l">
              <a:lnSpc>
                <a:spcPct val="100000"/>
              </a:lnSpc>
              <a:spcBef>
                <a:spcPts val="1820"/>
              </a:spcBef>
              <a:spcAft>
                <a:spcPts val="0"/>
              </a:spcAft>
              <a:buSzPts val="1400"/>
              <a:buFont typeface="Times New Roman"/>
              <a:buNone/>
              <a:defRPr/>
            </a:lvl4pPr>
            <a:lvl5pPr indent="-228600" lvl="4" marL="2286000" algn="l">
              <a:lnSpc>
                <a:spcPct val="100000"/>
              </a:lnSpc>
              <a:spcBef>
                <a:spcPts val="1820"/>
              </a:spcBef>
              <a:spcAft>
                <a:spcPts val="0"/>
              </a:spcAft>
              <a:buSzPts val="1400"/>
              <a:buFont typeface="Times New Roman"/>
              <a:buNone/>
              <a:defRPr/>
            </a:lvl5pPr>
            <a:lvl6pPr indent="-228600" lvl="5" marL="2743200" algn="l">
              <a:lnSpc>
                <a:spcPct val="100000"/>
              </a:lnSpc>
              <a:spcBef>
                <a:spcPts val="1820"/>
              </a:spcBef>
              <a:spcAft>
                <a:spcPts val="0"/>
              </a:spcAft>
              <a:buSzPts val="1400"/>
              <a:buFont typeface="Times New Roman"/>
              <a:buNone/>
              <a:defRPr/>
            </a:lvl6pPr>
            <a:lvl7pPr indent="-228600" lvl="6" marL="3200400" algn="l">
              <a:lnSpc>
                <a:spcPct val="100000"/>
              </a:lnSpc>
              <a:spcBef>
                <a:spcPts val="1820"/>
              </a:spcBef>
              <a:spcAft>
                <a:spcPts val="0"/>
              </a:spcAft>
              <a:buSzPts val="1400"/>
              <a:buFont typeface="Times New Roman"/>
              <a:buNone/>
              <a:defRPr/>
            </a:lvl7pPr>
            <a:lvl8pPr indent="-228600" lvl="7" marL="3657600" algn="l">
              <a:lnSpc>
                <a:spcPct val="100000"/>
              </a:lnSpc>
              <a:spcBef>
                <a:spcPts val="1820"/>
              </a:spcBef>
              <a:spcAft>
                <a:spcPts val="0"/>
              </a:spcAft>
              <a:buSzPts val="1400"/>
              <a:buFont typeface="Times New Roman"/>
              <a:buNone/>
              <a:defRPr/>
            </a:lvl8pPr>
            <a:lvl9pPr indent="-228600" lvl="8" marL="4114800" algn="l">
              <a:lnSpc>
                <a:spcPct val="100000"/>
              </a:lnSpc>
              <a:spcBef>
                <a:spcPts val="1820"/>
              </a:spcBef>
              <a:spcAft>
                <a:spcPts val="0"/>
              </a:spcAft>
              <a:buSzPts val="1400"/>
              <a:buFont typeface="Times New Roman"/>
              <a:buNone/>
              <a:defRPr/>
            </a:lvl9pPr>
          </a:lstStyle>
          <a:p/>
        </p:txBody>
      </p:sp>
      <p:sp>
        <p:nvSpPr>
          <p:cNvPr id="35" name="Google Shape;35;p6"/>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36" name="Google Shape;36;p6"/>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37" name="Google Shape;37;p6"/>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2139950" y="1204913"/>
            <a:ext cx="14084300" cy="5130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0" name="Google Shape;40;p7"/>
          <p:cNvSpPr txBox="1"/>
          <p:nvPr>
            <p:ph idx="1" type="body"/>
          </p:nvPr>
        </p:nvSpPr>
        <p:spPr>
          <a:xfrm>
            <a:off x="16737013" y="1204913"/>
            <a:ext cx="23931561" cy="25844499"/>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2920"/>
              </a:spcBef>
              <a:spcAft>
                <a:spcPts val="0"/>
              </a:spcAft>
              <a:buSzPts val="1400"/>
              <a:buChar char="•"/>
              <a:defRPr/>
            </a:lvl1pPr>
            <a:lvl2pPr indent="-317500" lvl="1" marL="914400" algn="l">
              <a:lnSpc>
                <a:spcPct val="100000"/>
              </a:lnSpc>
              <a:spcBef>
                <a:spcPts val="2580"/>
              </a:spcBef>
              <a:spcAft>
                <a:spcPts val="0"/>
              </a:spcAft>
              <a:buSzPts val="1400"/>
              <a:buChar char="–"/>
              <a:defRPr/>
            </a:lvl2pPr>
            <a:lvl3pPr indent="-317500" lvl="2" marL="1371600" algn="l">
              <a:lnSpc>
                <a:spcPct val="100000"/>
              </a:lnSpc>
              <a:spcBef>
                <a:spcPts val="2180"/>
              </a:spcBef>
              <a:spcAft>
                <a:spcPts val="0"/>
              </a:spcAft>
              <a:buSzPts val="1400"/>
              <a:buChar char="•"/>
              <a:defRPr/>
            </a:lvl3pPr>
            <a:lvl4pPr indent="-317500" lvl="3" marL="1828800" algn="l">
              <a:lnSpc>
                <a:spcPct val="100000"/>
              </a:lnSpc>
              <a:spcBef>
                <a:spcPts val="1820"/>
              </a:spcBef>
              <a:spcAft>
                <a:spcPts val="0"/>
              </a:spcAft>
              <a:buSzPts val="1400"/>
              <a:buChar char="–"/>
              <a:defRPr/>
            </a:lvl4pPr>
            <a:lvl5pPr indent="-317500" lvl="4" marL="2286000" algn="l">
              <a:lnSpc>
                <a:spcPct val="100000"/>
              </a:lnSpc>
              <a:spcBef>
                <a:spcPts val="1820"/>
              </a:spcBef>
              <a:spcAft>
                <a:spcPts val="0"/>
              </a:spcAft>
              <a:buSzPts val="1400"/>
              <a:buChar char="»"/>
              <a:defRPr/>
            </a:lvl5pPr>
            <a:lvl6pPr indent="-317500" lvl="5" marL="2743200" algn="l">
              <a:lnSpc>
                <a:spcPct val="100000"/>
              </a:lnSpc>
              <a:spcBef>
                <a:spcPts val="1820"/>
              </a:spcBef>
              <a:spcAft>
                <a:spcPts val="0"/>
              </a:spcAft>
              <a:buSzPts val="1400"/>
              <a:buChar char="»"/>
              <a:defRPr/>
            </a:lvl6pPr>
            <a:lvl7pPr indent="-317500" lvl="6" marL="3200400" algn="l">
              <a:lnSpc>
                <a:spcPct val="100000"/>
              </a:lnSpc>
              <a:spcBef>
                <a:spcPts val="1820"/>
              </a:spcBef>
              <a:spcAft>
                <a:spcPts val="0"/>
              </a:spcAft>
              <a:buSzPts val="1400"/>
              <a:buChar char="»"/>
              <a:defRPr/>
            </a:lvl7pPr>
            <a:lvl8pPr indent="-317500" lvl="7" marL="3657600" algn="l">
              <a:lnSpc>
                <a:spcPct val="100000"/>
              </a:lnSpc>
              <a:spcBef>
                <a:spcPts val="1820"/>
              </a:spcBef>
              <a:spcAft>
                <a:spcPts val="0"/>
              </a:spcAft>
              <a:buSzPts val="1400"/>
              <a:buChar char="»"/>
              <a:defRPr/>
            </a:lvl8pPr>
            <a:lvl9pPr indent="-317500" lvl="8" marL="4114800" algn="l">
              <a:lnSpc>
                <a:spcPct val="100000"/>
              </a:lnSpc>
              <a:spcBef>
                <a:spcPts val="1820"/>
              </a:spcBef>
              <a:spcAft>
                <a:spcPts val="0"/>
              </a:spcAft>
              <a:buSzPts val="1400"/>
              <a:buChar char="»"/>
              <a:defRPr/>
            </a:lvl9pPr>
          </a:lstStyle>
          <a:p/>
        </p:txBody>
      </p:sp>
      <p:sp>
        <p:nvSpPr>
          <p:cNvPr id="41" name="Google Shape;41;p7"/>
          <p:cNvSpPr txBox="1"/>
          <p:nvPr>
            <p:ph idx="2" type="body"/>
          </p:nvPr>
        </p:nvSpPr>
        <p:spPr>
          <a:xfrm>
            <a:off x="2139950" y="6335713"/>
            <a:ext cx="14084300" cy="20713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2920"/>
              </a:spcBef>
              <a:spcAft>
                <a:spcPts val="0"/>
              </a:spcAft>
              <a:buSzPts val="1400"/>
              <a:buFont typeface="Times New Roman"/>
              <a:buNone/>
              <a:defRPr/>
            </a:lvl1pPr>
            <a:lvl2pPr indent="-228600" lvl="1" marL="914400" algn="l">
              <a:lnSpc>
                <a:spcPct val="100000"/>
              </a:lnSpc>
              <a:spcBef>
                <a:spcPts val="2580"/>
              </a:spcBef>
              <a:spcAft>
                <a:spcPts val="0"/>
              </a:spcAft>
              <a:buSzPts val="1400"/>
              <a:buFont typeface="Times New Roman"/>
              <a:buNone/>
              <a:defRPr/>
            </a:lvl2pPr>
            <a:lvl3pPr indent="-228600" lvl="2" marL="1371600" algn="l">
              <a:lnSpc>
                <a:spcPct val="100000"/>
              </a:lnSpc>
              <a:spcBef>
                <a:spcPts val="2180"/>
              </a:spcBef>
              <a:spcAft>
                <a:spcPts val="0"/>
              </a:spcAft>
              <a:buSzPts val="1400"/>
              <a:buFont typeface="Times New Roman"/>
              <a:buNone/>
              <a:defRPr/>
            </a:lvl3pPr>
            <a:lvl4pPr indent="-228600" lvl="3" marL="1828800" algn="l">
              <a:lnSpc>
                <a:spcPct val="100000"/>
              </a:lnSpc>
              <a:spcBef>
                <a:spcPts val="1820"/>
              </a:spcBef>
              <a:spcAft>
                <a:spcPts val="0"/>
              </a:spcAft>
              <a:buSzPts val="1400"/>
              <a:buFont typeface="Times New Roman"/>
              <a:buNone/>
              <a:defRPr/>
            </a:lvl4pPr>
            <a:lvl5pPr indent="-228600" lvl="4" marL="2286000" algn="l">
              <a:lnSpc>
                <a:spcPct val="100000"/>
              </a:lnSpc>
              <a:spcBef>
                <a:spcPts val="1820"/>
              </a:spcBef>
              <a:spcAft>
                <a:spcPts val="0"/>
              </a:spcAft>
              <a:buSzPts val="1400"/>
              <a:buFont typeface="Times New Roman"/>
              <a:buNone/>
              <a:defRPr/>
            </a:lvl5pPr>
            <a:lvl6pPr indent="-228600" lvl="5" marL="2743200" algn="l">
              <a:lnSpc>
                <a:spcPct val="100000"/>
              </a:lnSpc>
              <a:spcBef>
                <a:spcPts val="1820"/>
              </a:spcBef>
              <a:spcAft>
                <a:spcPts val="0"/>
              </a:spcAft>
              <a:buSzPts val="1400"/>
              <a:buFont typeface="Times New Roman"/>
              <a:buNone/>
              <a:defRPr/>
            </a:lvl6pPr>
            <a:lvl7pPr indent="-228600" lvl="6" marL="3200400" algn="l">
              <a:lnSpc>
                <a:spcPct val="100000"/>
              </a:lnSpc>
              <a:spcBef>
                <a:spcPts val="1820"/>
              </a:spcBef>
              <a:spcAft>
                <a:spcPts val="0"/>
              </a:spcAft>
              <a:buSzPts val="1400"/>
              <a:buFont typeface="Times New Roman"/>
              <a:buNone/>
              <a:defRPr/>
            </a:lvl7pPr>
            <a:lvl8pPr indent="-228600" lvl="7" marL="3657600" algn="l">
              <a:lnSpc>
                <a:spcPct val="100000"/>
              </a:lnSpc>
              <a:spcBef>
                <a:spcPts val="1820"/>
              </a:spcBef>
              <a:spcAft>
                <a:spcPts val="0"/>
              </a:spcAft>
              <a:buSzPts val="1400"/>
              <a:buFont typeface="Times New Roman"/>
              <a:buNone/>
              <a:defRPr/>
            </a:lvl8pPr>
            <a:lvl9pPr indent="-228600" lvl="8" marL="4114800" algn="l">
              <a:lnSpc>
                <a:spcPct val="100000"/>
              </a:lnSpc>
              <a:spcBef>
                <a:spcPts val="1820"/>
              </a:spcBef>
              <a:spcAft>
                <a:spcPts val="0"/>
              </a:spcAft>
              <a:buSzPts val="1400"/>
              <a:buFont typeface="Times New Roman"/>
              <a:buNone/>
              <a:defRPr/>
            </a:lvl9pPr>
          </a:lstStyle>
          <a:p/>
        </p:txBody>
      </p:sp>
      <p:sp>
        <p:nvSpPr>
          <p:cNvPr id="42" name="Google Shape;42;p7"/>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43" name="Google Shape;43;p7"/>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44" name="Google Shape;44;p7"/>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7" name="Google Shape;47;p8"/>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48" name="Google Shape;48;p8"/>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49" name="Google Shape;49;p8"/>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2139950" y="1212850"/>
            <a:ext cx="38528624" cy="5046663"/>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52" name="Google Shape;52;p9"/>
          <p:cNvSpPr txBox="1"/>
          <p:nvPr>
            <p:ph idx="1" type="body"/>
          </p:nvPr>
        </p:nvSpPr>
        <p:spPr>
          <a:xfrm>
            <a:off x="2139950" y="6778625"/>
            <a:ext cx="18915062" cy="2824163"/>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2920"/>
              </a:spcBef>
              <a:spcAft>
                <a:spcPts val="0"/>
              </a:spcAft>
              <a:buSzPts val="1400"/>
              <a:buFont typeface="Times New Roman"/>
              <a:buNone/>
              <a:defRPr/>
            </a:lvl1pPr>
            <a:lvl2pPr indent="-228600" lvl="1" marL="914400" algn="l">
              <a:lnSpc>
                <a:spcPct val="100000"/>
              </a:lnSpc>
              <a:spcBef>
                <a:spcPts val="2580"/>
              </a:spcBef>
              <a:spcAft>
                <a:spcPts val="0"/>
              </a:spcAft>
              <a:buSzPts val="1400"/>
              <a:buFont typeface="Times New Roman"/>
              <a:buNone/>
              <a:defRPr/>
            </a:lvl2pPr>
            <a:lvl3pPr indent="-228600" lvl="2" marL="1371600" algn="l">
              <a:lnSpc>
                <a:spcPct val="100000"/>
              </a:lnSpc>
              <a:spcBef>
                <a:spcPts val="2180"/>
              </a:spcBef>
              <a:spcAft>
                <a:spcPts val="0"/>
              </a:spcAft>
              <a:buSzPts val="1400"/>
              <a:buFont typeface="Times New Roman"/>
              <a:buNone/>
              <a:defRPr/>
            </a:lvl3pPr>
            <a:lvl4pPr indent="-228600" lvl="3" marL="1828800" algn="l">
              <a:lnSpc>
                <a:spcPct val="100000"/>
              </a:lnSpc>
              <a:spcBef>
                <a:spcPts val="1820"/>
              </a:spcBef>
              <a:spcAft>
                <a:spcPts val="0"/>
              </a:spcAft>
              <a:buSzPts val="1400"/>
              <a:buFont typeface="Times New Roman"/>
              <a:buNone/>
              <a:defRPr/>
            </a:lvl4pPr>
            <a:lvl5pPr indent="-228600" lvl="4" marL="2286000" algn="l">
              <a:lnSpc>
                <a:spcPct val="100000"/>
              </a:lnSpc>
              <a:spcBef>
                <a:spcPts val="1820"/>
              </a:spcBef>
              <a:spcAft>
                <a:spcPts val="0"/>
              </a:spcAft>
              <a:buSzPts val="1400"/>
              <a:buFont typeface="Times New Roman"/>
              <a:buNone/>
              <a:defRPr/>
            </a:lvl5pPr>
            <a:lvl6pPr indent="-228600" lvl="5" marL="2743200" algn="l">
              <a:lnSpc>
                <a:spcPct val="100000"/>
              </a:lnSpc>
              <a:spcBef>
                <a:spcPts val="1820"/>
              </a:spcBef>
              <a:spcAft>
                <a:spcPts val="0"/>
              </a:spcAft>
              <a:buSzPts val="1400"/>
              <a:buFont typeface="Times New Roman"/>
              <a:buNone/>
              <a:defRPr/>
            </a:lvl6pPr>
            <a:lvl7pPr indent="-228600" lvl="6" marL="3200400" algn="l">
              <a:lnSpc>
                <a:spcPct val="100000"/>
              </a:lnSpc>
              <a:spcBef>
                <a:spcPts val="1820"/>
              </a:spcBef>
              <a:spcAft>
                <a:spcPts val="0"/>
              </a:spcAft>
              <a:buSzPts val="1400"/>
              <a:buFont typeface="Times New Roman"/>
              <a:buNone/>
              <a:defRPr/>
            </a:lvl7pPr>
            <a:lvl8pPr indent="-228600" lvl="7" marL="3657600" algn="l">
              <a:lnSpc>
                <a:spcPct val="100000"/>
              </a:lnSpc>
              <a:spcBef>
                <a:spcPts val="1820"/>
              </a:spcBef>
              <a:spcAft>
                <a:spcPts val="0"/>
              </a:spcAft>
              <a:buSzPts val="1400"/>
              <a:buFont typeface="Times New Roman"/>
              <a:buNone/>
              <a:defRPr/>
            </a:lvl8pPr>
            <a:lvl9pPr indent="-228600" lvl="8" marL="4114800" algn="l">
              <a:lnSpc>
                <a:spcPct val="100000"/>
              </a:lnSpc>
              <a:spcBef>
                <a:spcPts val="1820"/>
              </a:spcBef>
              <a:spcAft>
                <a:spcPts val="0"/>
              </a:spcAft>
              <a:buSzPts val="1400"/>
              <a:buFont typeface="Times New Roman"/>
              <a:buNone/>
              <a:defRPr/>
            </a:lvl9pPr>
          </a:lstStyle>
          <a:p/>
        </p:txBody>
      </p:sp>
      <p:sp>
        <p:nvSpPr>
          <p:cNvPr id="53" name="Google Shape;53;p9"/>
          <p:cNvSpPr txBox="1"/>
          <p:nvPr>
            <p:ph idx="2" type="body"/>
          </p:nvPr>
        </p:nvSpPr>
        <p:spPr>
          <a:xfrm>
            <a:off x="2139950" y="9602788"/>
            <a:ext cx="18915062" cy="17446625"/>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2920"/>
              </a:spcBef>
              <a:spcAft>
                <a:spcPts val="0"/>
              </a:spcAft>
              <a:buSzPts val="1400"/>
              <a:buChar char="•"/>
              <a:defRPr/>
            </a:lvl1pPr>
            <a:lvl2pPr indent="-317500" lvl="1" marL="914400" algn="l">
              <a:lnSpc>
                <a:spcPct val="100000"/>
              </a:lnSpc>
              <a:spcBef>
                <a:spcPts val="2580"/>
              </a:spcBef>
              <a:spcAft>
                <a:spcPts val="0"/>
              </a:spcAft>
              <a:buSzPts val="1400"/>
              <a:buChar char="–"/>
              <a:defRPr/>
            </a:lvl2pPr>
            <a:lvl3pPr indent="-317500" lvl="2" marL="1371600" algn="l">
              <a:lnSpc>
                <a:spcPct val="100000"/>
              </a:lnSpc>
              <a:spcBef>
                <a:spcPts val="2180"/>
              </a:spcBef>
              <a:spcAft>
                <a:spcPts val="0"/>
              </a:spcAft>
              <a:buSzPts val="1400"/>
              <a:buChar char="•"/>
              <a:defRPr/>
            </a:lvl3pPr>
            <a:lvl4pPr indent="-317500" lvl="3" marL="1828800" algn="l">
              <a:lnSpc>
                <a:spcPct val="100000"/>
              </a:lnSpc>
              <a:spcBef>
                <a:spcPts val="1820"/>
              </a:spcBef>
              <a:spcAft>
                <a:spcPts val="0"/>
              </a:spcAft>
              <a:buSzPts val="1400"/>
              <a:buChar char="–"/>
              <a:defRPr/>
            </a:lvl4pPr>
            <a:lvl5pPr indent="-317500" lvl="4" marL="2286000" algn="l">
              <a:lnSpc>
                <a:spcPct val="100000"/>
              </a:lnSpc>
              <a:spcBef>
                <a:spcPts val="1820"/>
              </a:spcBef>
              <a:spcAft>
                <a:spcPts val="0"/>
              </a:spcAft>
              <a:buSzPts val="1400"/>
              <a:buChar char="»"/>
              <a:defRPr/>
            </a:lvl5pPr>
            <a:lvl6pPr indent="-317500" lvl="5" marL="2743200" algn="l">
              <a:lnSpc>
                <a:spcPct val="100000"/>
              </a:lnSpc>
              <a:spcBef>
                <a:spcPts val="1820"/>
              </a:spcBef>
              <a:spcAft>
                <a:spcPts val="0"/>
              </a:spcAft>
              <a:buSzPts val="1400"/>
              <a:buChar char="»"/>
              <a:defRPr/>
            </a:lvl6pPr>
            <a:lvl7pPr indent="-317500" lvl="6" marL="3200400" algn="l">
              <a:lnSpc>
                <a:spcPct val="100000"/>
              </a:lnSpc>
              <a:spcBef>
                <a:spcPts val="1820"/>
              </a:spcBef>
              <a:spcAft>
                <a:spcPts val="0"/>
              </a:spcAft>
              <a:buSzPts val="1400"/>
              <a:buChar char="»"/>
              <a:defRPr/>
            </a:lvl7pPr>
            <a:lvl8pPr indent="-317500" lvl="7" marL="3657600" algn="l">
              <a:lnSpc>
                <a:spcPct val="100000"/>
              </a:lnSpc>
              <a:spcBef>
                <a:spcPts val="1820"/>
              </a:spcBef>
              <a:spcAft>
                <a:spcPts val="0"/>
              </a:spcAft>
              <a:buSzPts val="1400"/>
              <a:buChar char="»"/>
              <a:defRPr/>
            </a:lvl8pPr>
            <a:lvl9pPr indent="-317500" lvl="8" marL="4114800" algn="l">
              <a:lnSpc>
                <a:spcPct val="100000"/>
              </a:lnSpc>
              <a:spcBef>
                <a:spcPts val="1820"/>
              </a:spcBef>
              <a:spcAft>
                <a:spcPts val="0"/>
              </a:spcAft>
              <a:buSzPts val="1400"/>
              <a:buChar char="»"/>
              <a:defRPr/>
            </a:lvl9pPr>
          </a:lstStyle>
          <a:p/>
        </p:txBody>
      </p:sp>
      <p:sp>
        <p:nvSpPr>
          <p:cNvPr id="54" name="Google Shape;54;p9"/>
          <p:cNvSpPr txBox="1"/>
          <p:nvPr>
            <p:ph idx="3" type="body"/>
          </p:nvPr>
        </p:nvSpPr>
        <p:spPr>
          <a:xfrm>
            <a:off x="21745575" y="6778625"/>
            <a:ext cx="18923000" cy="2824163"/>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2920"/>
              </a:spcBef>
              <a:spcAft>
                <a:spcPts val="0"/>
              </a:spcAft>
              <a:buSzPts val="1400"/>
              <a:buFont typeface="Times New Roman"/>
              <a:buNone/>
              <a:defRPr/>
            </a:lvl1pPr>
            <a:lvl2pPr indent="-228600" lvl="1" marL="914400" algn="l">
              <a:lnSpc>
                <a:spcPct val="100000"/>
              </a:lnSpc>
              <a:spcBef>
                <a:spcPts val="2580"/>
              </a:spcBef>
              <a:spcAft>
                <a:spcPts val="0"/>
              </a:spcAft>
              <a:buSzPts val="1400"/>
              <a:buFont typeface="Times New Roman"/>
              <a:buNone/>
              <a:defRPr/>
            </a:lvl2pPr>
            <a:lvl3pPr indent="-228600" lvl="2" marL="1371600" algn="l">
              <a:lnSpc>
                <a:spcPct val="100000"/>
              </a:lnSpc>
              <a:spcBef>
                <a:spcPts val="2180"/>
              </a:spcBef>
              <a:spcAft>
                <a:spcPts val="0"/>
              </a:spcAft>
              <a:buSzPts val="1400"/>
              <a:buFont typeface="Times New Roman"/>
              <a:buNone/>
              <a:defRPr/>
            </a:lvl3pPr>
            <a:lvl4pPr indent="-228600" lvl="3" marL="1828800" algn="l">
              <a:lnSpc>
                <a:spcPct val="100000"/>
              </a:lnSpc>
              <a:spcBef>
                <a:spcPts val="1820"/>
              </a:spcBef>
              <a:spcAft>
                <a:spcPts val="0"/>
              </a:spcAft>
              <a:buSzPts val="1400"/>
              <a:buFont typeface="Times New Roman"/>
              <a:buNone/>
              <a:defRPr/>
            </a:lvl4pPr>
            <a:lvl5pPr indent="-228600" lvl="4" marL="2286000" algn="l">
              <a:lnSpc>
                <a:spcPct val="100000"/>
              </a:lnSpc>
              <a:spcBef>
                <a:spcPts val="1820"/>
              </a:spcBef>
              <a:spcAft>
                <a:spcPts val="0"/>
              </a:spcAft>
              <a:buSzPts val="1400"/>
              <a:buFont typeface="Times New Roman"/>
              <a:buNone/>
              <a:defRPr/>
            </a:lvl5pPr>
            <a:lvl6pPr indent="-228600" lvl="5" marL="2743200" algn="l">
              <a:lnSpc>
                <a:spcPct val="100000"/>
              </a:lnSpc>
              <a:spcBef>
                <a:spcPts val="1820"/>
              </a:spcBef>
              <a:spcAft>
                <a:spcPts val="0"/>
              </a:spcAft>
              <a:buSzPts val="1400"/>
              <a:buFont typeface="Times New Roman"/>
              <a:buNone/>
              <a:defRPr/>
            </a:lvl6pPr>
            <a:lvl7pPr indent="-228600" lvl="6" marL="3200400" algn="l">
              <a:lnSpc>
                <a:spcPct val="100000"/>
              </a:lnSpc>
              <a:spcBef>
                <a:spcPts val="1820"/>
              </a:spcBef>
              <a:spcAft>
                <a:spcPts val="0"/>
              </a:spcAft>
              <a:buSzPts val="1400"/>
              <a:buFont typeface="Times New Roman"/>
              <a:buNone/>
              <a:defRPr/>
            </a:lvl7pPr>
            <a:lvl8pPr indent="-228600" lvl="7" marL="3657600" algn="l">
              <a:lnSpc>
                <a:spcPct val="100000"/>
              </a:lnSpc>
              <a:spcBef>
                <a:spcPts val="1820"/>
              </a:spcBef>
              <a:spcAft>
                <a:spcPts val="0"/>
              </a:spcAft>
              <a:buSzPts val="1400"/>
              <a:buFont typeface="Times New Roman"/>
              <a:buNone/>
              <a:defRPr/>
            </a:lvl8pPr>
            <a:lvl9pPr indent="-228600" lvl="8" marL="4114800" algn="l">
              <a:lnSpc>
                <a:spcPct val="100000"/>
              </a:lnSpc>
              <a:spcBef>
                <a:spcPts val="1820"/>
              </a:spcBef>
              <a:spcAft>
                <a:spcPts val="0"/>
              </a:spcAft>
              <a:buSzPts val="1400"/>
              <a:buFont typeface="Times New Roman"/>
              <a:buNone/>
              <a:defRPr/>
            </a:lvl9pPr>
          </a:lstStyle>
          <a:p/>
        </p:txBody>
      </p:sp>
      <p:sp>
        <p:nvSpPr>
          <p:cNvPr id="55" name="Google Shape;55;p9"/>
          <p:cNvSpPr txBox="1"/>
          <p:nvPr>
            <p:ph idx="4" type="body"/>
          </p:nvPr>
        </p:nvSpPr>
        <p:spPr>
          <a:xfrm>
            <a:off x="21745575" y="9602788"/>
            <a:ext cx="18923000" cy="17446625"/>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2920"/>
              </a:spcBef>
              <a:spcAft>
                <a:spcPts val="0"/>
              </a:spcAft>
              <a:buSzPts val="1400"/>
              <a:buChar char="•"/>
              <a:defRPr/>
            </a:lvl1pPr>
            <a:lvl2pPr indent="-317500" lvl="1" marL="914400" algn="l">
              <a:lnSpc>
                <a:spcPct val="100000"/>
              </a:lnSpc>
              <a:spcBef>
                <a:spcPts val="2580"/>
              </a:spcBef>
              <a:spcAft>
                <a:spcPts val="0"/>
              </a:spcAft>
              <a:buSzPts val="1400"/>
              <a:buChar char="–"/>
              <a:defRPr/>
            </a:lvl2pPr>
            <a:lvl3pPr indent="-317500" lvl="2" marL="1371600" algn="l">
              <a:lnSpc>
                <a:spcPct val="100000"/>
              </a:lnSpc>
              <a:spcBef>
                <a:spcPts val="2180"/>
              </a:spcBef>
              <a:spcAft>
                <a:spcPts val="0"/>
              </a:spcAft>
              <a:buSzPts val="1400"/>
              <a:buChar char="•"/>
              <a:defRPr/>
            </a:lvl3pPr>
            <a:lvl4pPr indent="-317500" lvl="3" marL="1828800" algn="l">
              <a:lnSpc>
                <a:spcPct val="100000"/>
              </a:lnSpc>
              <a:spcBef>
                <a:spcPts val="1820"/>
              </a:spcBef>
              <a:spcAft>
                <a:spcPts val="0"/>
              </a:spcAft>
              <a:buSzPts val="1400"/>
              <a:buChar char="–"/>
              <a:defRPr/>
            </a:lvl4pPr>
            <a:lvl5pPr indent="-317500" lvl="4" marL="2286000" algn="l">
              <a:lnSpc>
                <a:spcPct val="100000"/>
              </a:lnSpc>
              <a:spcBef>
                <a:spcPts val="1820"/>
              </a:spcBef>
              <a:spcAft>
                <a:spcPts val="0"/>
              </a:spcAft>
              <a:buSzPts val="1400"/>
              <a:buChar char="»"/>
              <a:defRPr/>
            </a:lvl5pPr>
            <a:lvl6pPr indent="-317500" lvl="5" marL="2743200" algn="l">
              <a:lnSpc>
                <a:spcPct val="100000"/>
              </a:lnSpc>
              <a:spcBef>
                <a:spcPts val="1820"/>
              </a:spcBef>
              <a:spcAft>
                <a:spcPts val="0"/>
              </a:spcAft>
              <a:buSzPts val="1400"/>
              <a:buChar char="»"/>
              <a:defRPr/>
            </a:lvl6pPr>
            <a:lvl7pPr indent="-317500" lvl="6" marL="3200400" algn="l">
              <a:lnSpc>
                <a:spcPct val="100000"/>
              </a:lnSpc>
              <a:spcBef>
                <a:spcPts val="1820"/>
              </a:spcBef>
              <a:spcAft>
                <a:spcPts val="0"/>
              </a:spcAft>
              <a:buSzPts val="1400"/>
              <a:buChar char="»"/>
              <a:defRPr/>
            </a:lvl7pPr>
            <a:lvl8pPr indent="-317500" lvl="7" marL="3657600" algn="l">
              <a:lnSpc>
                <a:spcPct val="100000"/>
              </a:lnSpc>
              <a:spcBef>
                <a:spcPts val="1820"/>
              </a:spcBef>
              <a:spcAft>
                <a:spcPts val="0"/>
              </a:spcAft>
              <a:buSzPts val="1400"/>
              <a:buChar char="»"/>
              <a:defRPr/>
            </a:lvl8pPr>
            <a:lvl9pPr indent="-317500" lvl="8" marL="4114800" algn="l">
              <a:lnSpc>
                <a:spcPct val="100000"/>
              </a:lnSpc>
              <a:spcBef>
                <a:spcPts val="1820"/>
              </a:spcBef>
              <a:spcAft>
                <a:spcPts val="0"/>
              </a:spcAft>
              <a:buSzPts val="1400"/>
              <a:buChar char="»"/>
              <a:defRPr/>
            </a:lvl9pPr>
          </a:lstStyle>
          <a:p/>
        </p:txBody>
      </p:sp>
      <p:sp>
        <p:nvSpPr>
          <p:cNvPr id="56" name="Google Shape;56;p9"/>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57" name="Google Shape;57;p9"/>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58" name="Google Shape;58;p9"/>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1" name="Google Shape;61;p10"/>
          <p:cNvSpPr txBox="1"/>
          <p:nvPr>
            <p:ph idx="1" type="body"/>
          </p:nvPr>
        </p:nvSpPr>
        <p:spPr>
          <a:xfrm>
            <a:off x="3209925" y="8747125"/>
            <a:ext cx="18118137" cy="18168938"/>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2920"/>
              </a:spcBef>
              <a:spcAft>
                <a:spcPts val="0"/>
              </a:spcAft>
              <a:buSzPts val="1400"/>
              <a:buChar char="•"/>
              <a:defRPr/>
            </a:lvl1pPr>
            <a:lvl2pPr indent="-317500" lvl="1" marL="914400" algn="l">
              <a:lnSpc>
                <a:spcPct val="100000"/>
              </a:lnSpc>
              <a:spcBef>
                <a:spcPts val="2580"/>
              </a:spcBef>
              <a:spcAft>
                <a:spcPts val="0"/>
              </a:spcAft>
              <a:buSzPts val="1400"/>
              <a:buChar char="–"/>
              <a:defRPr/>
            </a:lvl2pPr>
            <a:lvl3pPr indent="-317500" lvl="2" marL="1371600" algn="l">
              <a:lnSpc>
                <a:spcPct val="100000"/>
              </a:lnSpc>
              <a:spcBef>
                <a:spcPts val="2180"/>
              </a:spcBef>
              <a:spcAft>
                <a:spcPts val="0"/>
              </a:spcAft>
              <a:buSzPts val="1400"/>
              <a:buChar char="•"/>
              <a:defRPr/>
            </a:lvl3pPr>
            <a:lvl4pPr indent="-317500" lvl="3" marL="1828800" algn="l">
              <a:lnSpc>
                <a:spcPct val="100000"/>
              </a:lnSpc>
              <a:spcBef>
                <a:spcPts val="1820"/>
              </a:spcBef>
              <a:spcAft>
                <a:spcPts val="0"/>
              </a:spcAft>
              <a:buSzPts val="1400"/>
              <a:buChar char="–"/>
              <a:defRPr/>
            </a:lvl4pPr>
            <a:lvl5pPr indent="-317500" lvl="4" marL="2286000" algn="l">
              <a:lnSpc>
                <a:spcPct val="100000"/>
              </a:lnSpc>
              <a:spcBef>
                <a:spcPts val="1820"/>
              </a:spcBef>
              <a:spcAft>
                <a:spcPts val="0"/>
              </a:spcAft>
              <a:buSzPts val="1400"/>
              <a:buChar char="»"/>
              <a:defRPr/>
            </a:lvl5pPr>
            <a:lvl6pPr indent="-317500" lvl="5" marL="2743200" algn="l">
              <a:lnSpc>
                <a:spcPct val="100000"/>
              </a:lnSpc>
              <a:spcBef>
                <a:spcPts val="1820"/>
              </a:spcBef>
              <a:spcAft>
                <a:spcPts val="0"/>
              </a:spcAft>
              <a:buSzPts val="1400"/>
              <a:buChar char="»"/>
              <a:defRPr/>
            </a:lvl6pPr>
            <a:lvl7pPr indent="-317500" lvl="6" marL="3200400" algn="l">
              <a:lnSpc>
                <a:spcPct val="100000"/>
              </a:lnSpc>
              <a:spcBef>
                <a:spcPts val="1820"/>
              </a:spcBef>
              <a:spcAft>
                <a:spcPts val="0"/>
              </a:spcAft>
              <a:buSzPts val="1400"/>
              <a:buChar char="»"/>
              <a:defRPr/>
            </a:lvl7pPr>
            <a:lvl8pPr indent="-317500" lvl="7" marL="3657600" algn="l">
              <a:lnSpc>
                <a:spcPct val="100000"/>
              </a:lnSpc>
              <a:spcBef>
                <a:spcPts val="1820"/>
              </a:spcBef>
              <a:spcAft>
                <a:spcPts val="0"/>
              </a:spcAft>
              <a:buSzPts val="1400"/>
              <a:buChar char="»"/>
              <a:defRPr/>
            </a:lvl8pPr>
            <a:lvl9pPr indent="-317500" lvl="8" marL="4114800" algn="l">
              <a:lnSpc>
                <a:spcPct val="100000"/>
              </a:lnSpc>
              <a:spcBef>
                <a:spcPts val="1820"/>
              </a:spcBef>
              <a:spcAft>
                <a:spcPts val="0"/>
              </a:spcAft>
              <a:buSzPts val="1400"/>
              <a:buChar char="»"/>
              <a:defRPr/>
            </a:lvl9pPr>
          </a:lstStyle>
          <a:p/>
        </p:txBody>
      </p:sp>
      <p:sp>
        <p:nvSpPr>
          <p:cNvPr id="62" name="Google Shape;62;p10"/>
          <p:cNvSpPr txBox="1"/>
          <p:nvPr>
            <p:ph idx="2" type="body"/>
          </p:nvPr>
        </p:nvSpPr>
        <p:spPr>
          <a:xfrm>
            <a:off x="21480463" y="8747125"/>
            <a:ext cx="18118137" cy="18168938"/>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2920"/>
              </a:spcBef>
              <a:spcAft>
                <a:spcPts val="0"/>
              </a:spcAft>
              <a:buSzPts val="1400"/>
              <a:buChar char="•"/>
              <a:defRPr/>
            </a:lvl1pPr>
            <a:lvl2pPr indent="-317500" lvl="1" marL="914400" algn="l">
              <a:lnSpc>
                <a:spcPct val="100000"/>
              </a:lnSpc>
              <a:spcBef>
                <a:spcPts val="2580"/>
              </a:spcBef>
              <a:spcAft>
                <a:spcPts val="0"/>
              </a:spcAft>
              <a:buSzPts val="1400"/>
              <a:buChar char="–"/>
              <a:defRPr/>
            </a:lvl2pPr>
            <a:lvl3pPr indent="-317500" lvl="2" marL="1371600" algn="l">
              <a:lnSpc>
                <a:spcPct val="100000"/>
              </a:lnSpc>
              <a:spcBef>
                <a:spcPts val="2180"/>
              </a:spcBef>
              <a:spcAft>
                <a:spcPts val="0"/>
              </a:spcAft>
              <a:buSzPts val="1400"/>
              <a:buChar char="•"/>
              <a:defRPr/>
            </a:lvl3pPr>
            <a:lvl4pPr indent="-317500" lvl="3" marL="1828800" algn="l">
              <a:lnSpc>
                <a:spcPct val="100000"/>
              </a:lnSpc>
              <a:spcBef>
                <a:spcPts val="1820"/>
              </a:spcBef>
              <a:spcAft>
                <a:spcPts val="0"/>
              </a:spcAft>
              <a:buSzPts val="1400"/>
              <a:buChar char="–"/>
              <a:defRPr/>
            </a:lvl4pPr>
            <a:lvl5pPr indent="-317500" lvl="4" marL="2286000" algn="l">
              <a:lnSpc>
                <a:spcPct val="100000"/>
              </a:lnSpc>
              <a:spcBef>
                <a:spcPts val="1820"/>
              </a:spcBef>
              <a:spcAft>
                <a:spcPts val="0"/>
              </a:spcAft>
              <a:buSzPts val="1400"/>
              <a:buChar char="»"/>
              <a:defRPr/>
            </a:lvl5pPr>
            <a:lvl6pPr indent="-317500" lvl="5" marL="2743200" algn="l">
              <a:lnSpc>
                <a:spcPct val="100000"/>
              </a:lnSpc>
              <a:spcBef>
                <a:spcPts val="1820"/>
              </a:spcBef>
              <a:spcAft>
                <a:spcPts val="0"/>
              </a:spcAft>
              <a:buSzPts val="1400"/>
              <a:buChar char="»"/>
              <a:defRPr/>
            </a:lvl6pPr>
            <a:lvl7pPr indent="-317500" lvl="6" marL="3200400" algn="l">
              <a:lnSpc>
                <a:spcPct val="100000"/>
              </a:lnSpc>
              <a:spcBef>
                <a:spcPts val="1820"/>
              </a:spcBef>
              <a:spcAft>
                <a:spcPts val="0"/>
              </a:spcAft>
              <a:buSzPts val="1400"/>
              <a:buChar char="»"/>
              <a:defRPr/>
            </a:lvl7pPr>
            <a:lvl8pPr indent="-317500" lvl="7" marL="3657600" algn="l">
              <a:lnSpc>
                <a:spcPct val="100000"/>
              </a:lnSpc>
              <a:spcBef>
                <a:spcPts val="1820"/>
              </a:spcBef>
              <a:spcAft>
                <a:spcPts val="0"/>
              </a:spcAft>
              <a:buSzPts val="1400"/>
              <a:buChar char="»"/>
              <a:defRPr/>
            </a:lvl8pPr>
            <a:lvl9pPr indent="-317500" lvl="8" marL="4114800" algn="l">
              <a:lnSpc>
                <a:spcPct val="100000"/>
              </a:lnSpc>
              <a:spcBef>
                <a:spcPts val="1820"/>
              </a:spcBef>
              <a:spcAft>
                <a:spcPts val="0"/>
              </a:spcAft>
              <a:buSzPts val="1400"/>
              <a:buChar char="»"/>
              <a:defRPr/>
            </a:lvl9pPr>
          </a:lstStyle>
          <a:p/>
        </p:txBody>
      </p:sp>
      <p:sp>
        <p:nvSpPr>
          <p:cNvPr id="63" name="Google Shape;63;p10"/>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64" name="Google Shape;64;p10"/>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65" name="Google Shape;65;p10"/>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3381375" y="19457988"/>
            <a:ext cx="36387088" cy="601345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8" name="Google Shape;68;p11"/>
          <p:cNvSpPr txBox="1"/>
          <p:nvPr>
            <p:ph idx="1" type="body"/>
          </p:nvPr>
        </p:nvSpPr>
        <p:spPr>
          <a:xfrm>
            <a:off x="3381375" y="12833350"/>
            <a:ext cx="36387088" cy="6624638"/>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2920"/>
              </a:spcBef>
              <a:spcAft>
                <a:spcPts val="0"/>
              </a:spcAft>
              <a:buSzPts val="1400"/>
              <a:buFont typeface="Times New Roman"/>
              <a:buNone/>
              <a:defRPr/>
            </a:lvl1pPr>
            <a:lvl2pPr indent="-228600" lvl="1" marL="914400" algn="l">
              <a:lnSpc>
                <a:spcPct val="100000"/>
              </a:lnSpc>
              <a:spcBef>
                <a:spcPts val="2580"/>
              </a:spcBef>
              <a:spcAft>
                <a:spcPts val="0"/>
              </a:spcAft>
              <a:buSzPts val="1400"/>
              <a:buFont typeface="Times New Roman"/>
              <a:buNone/>
              <a:defRPr/>
            </a:lvl2pPr>
            <a:lvl3pPr indent="-228600" lvl="2" marL="1371600" algn="l">
              <a:lnSpc>
                <a:spcPct val="100000"/>
              </a:lnSpc>
              <a:spcBef>
                <a:spcPts val="2180"/>
              </a:spcBef>
              <a:spcAft>
                <a:spcPts val="0"/>
              </a:spcAft>
              <a:buSzPts val="1400"/>
              <a:buFont typeface="Times New Roman"/>
              <a:buNone/>
              <a:defRPr/>
            </a:lvl3pPr>
            <a:lvl4pPr indent="-228600" lvl="3" marL="1828800" algn="l">
              <a:lnSpc>
                <a:spcPct val="100000"/>
              </a:lnSpc>
              <a:spcBef>
                <a:spcPts val="1820"/>
              </a:spcBef>
              <a:spcAft>
                <a:spcPts val="0"/>
              </a:spcAft>
              <a:buSzPts val="1400"/>
              <a:buFont typeface="Times New Roman"/>
              <a:buNone/>
              <a:defRPr/>
            </a:lvl4pPr>
            <a:lvl5pPr indent="-228600" lvl="4" marL="2286000" algn="l">
              <a:lnSpc>
                <a:spcPct val="100000"/>
              </a:lnSpc>
              <a:spcBef>
                <a:spcPts val="1820"/>
              </a:spcBef>
              <a:spcAft>
                <a:spcPts val="0"/>
              </a:spcAft>
              <a:buSzPts val="1400"/>
              <a:buFont typeface="Times New Roman"/>
              <a:buNone/>
              <a:defRPr/>
            </a:lvl5pPr>
            <a:lvl6pPr indent="-228600" lvl="5" marL="2743200" algn="l">
              <a:lnSpc>
                <a:spcPct val="100000"/>
              </a:lnSpc>
              <a:spcBef>
                <a:spcPts val="1820"/>
              </a:spcBef>
              <a:spcAft>
                <a:spcPts val="0"/>
              </a:spcAft>
              <a:buSzPts val="1400"/>
              <a:buFont typeface="Times New Roman"/>
              <a:buNone/>
              <a:defRPr/>
            </a:lvl6pPr>
            <a:lvl7pPr indent="-228600" lvl="6" marL="3200400" algn="l">
              <a:lnSpc>
                <a:spcPct val="100000"/>
              </a:lnSpc>
              <a:spcBef>
                <a:spcPts val="1820"/>
              </a:spcBef>
              <a:spcAft>
                <a:spcPts val="0"/>
              </a:spcAft>
              <a:buSzPts val="1400"/>
              <a:buFont typeface="Times New Roman"/>
              <a:buNone/>
              <a:defRPr/>
            </a:lvl7pPr>
            <a:lvl8pPr indent="-228600" lvl="7" marL="3657600" algn="l">
              <a:lnSpc>
                <a:spcPct val="100000"/>
              </a:lnSpc>
              <a:spcBef>
                <a:spcPts val="1820"/>
              </a:spcBef>
              <a:spcAft>
                <a:spcPts val="0"/>
              </a:spcAft>
              <a:buSzPts val="1400"/>
              <a:buFont typeface="Times New Roman"/>
              <a:buNone/>
              <a:defRPr/>
            </a:lvl8pPr>
            <a:lvl9pPr indent="-228600" lvl="8" marL="4114800" algn="l">
              <a:lnSpc>
                <a:spcPct val="100000"/>
              </a:lnSpc>
              <a:spcBef>
                <a:spcPts val="1820"/>
              </a:spcBef>
              <a:spcAft>
                <a:spcPts val="0"/>
              </a:spcAft>
              <a:buSzPts val="1400"/>
              <a:buFont typeface="Times New Roman"/>
              <a:buNone/>
              <a:defRPr/>
            </a:lvl9pPr>
          </a:lstStyle>
          <a:p/>
        </p:txBody>
      </p:sp>
      <p:sp>
        <p:nvSpPr>
          <p:cNvPr id="69" name="Google Shape;69;p11"/>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70" name="Google Shape;70;p11"/>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Char char="●"/>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71" name="Google Shape;71;p11"/>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3209925" y="8747125"/>
            <a:ext cx="36388676" cy="18168938"/>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29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25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218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820"/>
              </a:spcBef>
              <a:spcAft>
                <a:spcPts val="0"/>
              </a:spcAft>
              <a:buClr>
                <a:schemeClr val="dk1"/>
              </a:buClr>
              <a:buSzPts val="1400"/>
              <a:buFont typeface="Times New Roman"/>
              <a:buChar char="»"/>
              <a:defRPr b="0" i="0" sz="1400" u="none" cap="none" strike="noStrike">
                <a:solidFill>
                  <a:srgbClr val="000000"/>
                </a:solidFill>
                <a:latin typeface="Arial"/>
                <a:ea typeface="Arial"/>
                <a:cs typeface="Arial"/>
                <a:sym typeface="Arial"/>
              </a:defRPr>
            </a:lvl9pPr>
          </a:lstStyle>
          <a:p/>
        </p:txBody>
      </p:sp>
      <p:sp>
        <p:nvSpPr>
          <p:cNvPr id="12" name="Google Shape;12;p2"/>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 name="Google Shape;13;p2"/>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400"/>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owardsdatascience.com/double-deep-q-networks-905dd8325412" TargetMode="External"/><Relationship Id="rId11" Type="http://schemas.openxmlformats.org/officeDocument/2006/relationships/image" Target="../media/image5.png"/><Relationship Id="rId10" Type="http://schemas.openxmlformats.org/officeDocument/2006/relationships/image" Target="../media/image6.png"/><Relationship Id="rId12" Type="http://schemas.openxmlformats.org/officeDocument/2006/relationships/image" Target="../media/image4.png"/><Relationship Id="rId9" Type="http://schemas.openxmlformats.org/officeDocument/2006/relationships/image" Target="../media/image3.png"/><Relationship Id="rId5" Type="http://schemas.openxmlformats.org/officeDocument/2006/relationships/hyperlink" Target="https://imaddabbura.github.io/post/epsilon-greedy-algorithm/" TargetMode="External"/><Relationship Id="rId6" Type="http://schemas.openxmlformats.org/officeDocument/2006/relationships/hyperlink" Target="https://arxiv.org/pdf/1509.06461.pdf" TargetMode="External"/><Relationship Id="rId7" Type="http://schemas.openxmlformats.org/officeDocument/2006/relationships/hyperlink" Target="https://towardsdatascience.com/welcome-to-deep-reinforcement-learning-part-1-dqn-c3cab4d41b6b" TargetMode="Externa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444173" y="354635"/>
            <a:ext cx="41920200" cy="29570700"/>
          </a:xfrm>
          <a:prstGeom prst="roundRect">
            <a:avLst>
              <a:gd fmla="val 929" name="adj"/>
            </a:avLst>
          </a:prstGeom>
          <a:solidFill>
            <a:schemeClr val="lt1">
              <a:alpha val="0"/>
            </a:schemeClr>
          </a:solidFill>
          <a:ln cap="flat" cmpd="sng" w="254000">
            <a:solidFill>
              <a:srgbClr val="BF2B3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p:txBody>
      </p:sp>
      <p:pic>
        <p:nvPicPr>
          <p:cNvPr id="90" name="Google Shape;90;p1"/>
          <p:cNvPicPr preferRelativeResize="0"/>
          <p:nvPr/>
        </p:nvPicPr>
        <p:blipFill rotWithShape="1">
          <a:blip r:embed="rId3">
            <a:alphaModFix/>
          </a:blip>
          <a:srcRect b="0" l="0" r="0" t="0"/>
          <a:stretch/>
        </p:blipFill>
        <p:spPr>
          <a:xfrm>
            <a:off x="1400174" y="1204500"/>
            <a:ext cx="3226350" cy="4673001"/>
          </a:xfrm>
          <a:prstGeom prst="rect">
            <a:avLst/>
          </a:prstGeom>
          <a:noFill/>
          <a:ln>
            <a:noFill/>
          </a:ln>
        </p:spPr>
      </p:pic>
      <p:sp>
        <p:nvSpPr>
          <p:cNvPr id="91" name="Google Shape;91;p1"/>
          <p:cNvSpPr txBox="1"/>
          <p:nvPr/>
        </p:nvSpPr>
        <p:spPr>
          <a:xfrm>
            <a:off x="1514425" y="1204512"/>
            <a:ext cx="39779700" cy="118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7200"/>
              <a:buFont typeface="Arial"/>
              <a:buNone/>
            </a:pPr>
            <a:r>
              <a:rPr lang="en-US" sz="7200"/>
              <a:t>Deep Reinforcement Learning Applied to Atari Pong Game</a:t>
            </a:r>
            <a:endParaRPr b="0" i="0" sz="7200" u="none" cap="none" strike="noStrike">
              <a:solidFill>
                <a:srgbClr val="000000"/>
              </a:solidFill>
              <a:latin typeface="Arial"/>
              <a:ea typeface="Arial"/>
              <a:cs typeface="Arial"/>
              <a:sym typeface="Arial"/>
            </a:endParaRPr>
          </a:p>
        </p:txBody>
      </p:sp>
      <p:graphicFrame>
        <p:nvGraphicFramePr>
          <p:cNvPr id="92" name="Google Shape;92;p1"/>
          <p:cNvGraphicFramePr/>
          <p:nvPr/>
        </p:nvGraphicFramePr>
        <p:xfrm>
          <a:off x="1801375" y="2951425"/>
          <a:ext cx="3000000" cy="3000000"/>
        </p:xfrm>
        <a:graphic>
          <a:graphicData uri="http://schemas.openxmlformats.org/drawingml/2006/table">
            <a:tbl>
              <a:tblPr>
                <a:noFill/>
                <a:tableStyleId>{22E8BB32-81BA-4461-AD5A-E5B5FB190DB4}</a:tableStyleId>
              </a:tblPr>
              <a:tblGrid>
                <a:gridCol w="38736575"/>
              </a:tblGrid>
              <a:tr h="1135550">
                <a:tc>
                  <a:txBody>
                    <a:bodyPr/>
                    <a:lstStyle/>
                    <a:p>
                      <a:pPr indent="0" lvl="0" marL="0" marR="0" rtl="0" algn="ctr">
                        <a:lnSpc>
                          <a:spcPct val="100000"/>
                        </a:lnSpc>
                        <a:spcBef>
                          <a:spcPts val="0"/>
                        </a:spcBef>
                        <a:spcAft>
                          <a:spcPts val="0"/>
                        </a:spcAft>
                        <a:buClr>
                          <a:schemeClr val="dk1"/>
                        </a:buClr>
                        <a:buSzPts val="3600"/>
                        <a:buFont typeface="Arial"/>
                        <a:buNone/>
                      </a:pPr>
                      <a:r>
                        <a:rPr i="1" lang="en-US" sz="3600" u="none" cap="none" strike="noStrike">
                          <a:solidFill>
                            <a:schemeClr val="dk1"/>
                          </a:solidFill>
                        </a:rPr>
                        <a:t>Mathias Stefan Carius Larsen - s164029, </a:t>
                      </a:r>
                      <a:endParaRPr i="1" sz="3600" u="none" cap="none" strike="noStrike">
                        <a:solidFill>
                          <a:schemeClr val="dk1"/>
                        </a:solidFill>
                      </a:endParaRPr>
                    </a:p>
                    <a:p>
                      <a:pPr indent="0" lvl="0" marL="0" marR="0" rtl="0" algn="ctr">
                        <a:lnSpc>
                          <a:spcPct val="100000"/>
                        </a:lnSpc>
                        <a:spcBef>
                          <a:spcPts val="0"/>
                        </a:spcBef>
                        <a:spcAft>
                          <a:spcPts val="0"/>
                        </a:spcAft>
                        <a:buClr>
                          <a:schemeClr val="dk1"/>
                        </a:buClr>
                        <a:buSzPts val="3600"/>
                        <a:buFont typeface="Arial"/>
                        <a:buNone/>
                      </a:pPr>
                      <a:r>
                        <a:rPr i="1" lang="en-US" sz="3600" u="none" cap="none" strike="noStrike">
                          <a:solidFill>
                            <a:schemeClr val="dk1"/>
                          </a:solidFill>
                        </a:rPr>
                        <a:t>Dennis Jensen - s155629</a:t>
                      </a:r>
                      <a:endParaRPr sz="3600" u="none" cap="none" strike="noStrike">
                        <a:solidFill>
                          <a:schemeClr val="dk1"/>
                        </a:solidFill>
                      </a:endParaRPr>
                    </a:p>
                  </a:txBody>
                  <a:tcPr marT="45700" marB="45700" marR="0" marL="0"/>
                </a:tc>
              </a:tr>
            </a:tbl>
          </a:graphicData>
        </a:graphic>
      </p:graphicFrame>
      <p:sp>
        <p:nvSpPr>
          <p:cNvPr id="93" name="Google Shape;93;p1"/>
          <p:cNvSpPr txBox="1"/>
          <p:nvPr/>
        </p:nvSpPr>
        <p:spPr>
          <a:xfrm>
            <a:off x="602450" y="7353925"/>
            <a:ext cx="10809000" cy="25917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The goal is to design an AI agent that learns to play the game Pong based on raw pixels and rewards.</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Pong is a good choice of game since its concept is simple, but introduces some complex DQN algorithms.</a:t>
            </a:r>
            <a:endParaRPr b="0" i="0" sz="3600" u="none" cap="none" strike="noStrike">
              <a:solidFill>
                <a:srgbClr val="000000"/>
              </a:solidFill>
              <a:latin typeface="Times New Roman"/>
              <a:ea typeface="Times New Roman"/>
              <a:cs typeface="Times New Roman"/>
              <a:sym typeface="Times New Roman"/>
            </a:endParaRPr>
          </a:p>
        </p:txBody>
      </p:sp>
      <p:sp>
        <p:nvSpPr>
          <p:cNvPr id="94" name="Google Shape;94;p1"/>
          <p:cNvSpPr txBox="1"/>
          <p:nvPr/>
        </p:nvSpPr>
        <p:spPr>
          <a:xfrm>
            <a:off x="3735788" y="6108700"/>
            <a:ext cx="4542300" cy="10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sng" cap="none" strike="noStrike">
                <a:solidFill>
                  <a:srgbClr val="000000"/>
                </a:solidFill>
                <a:latin typeface="Arial"/>
                <a:ea typeface="Arial"/>
                <a:cs typeface="Arial"/>
                <a:sym typeface="Arial"/>
              </a:rPr>
              <a:t>Introduction</a:t>
            </a:r>
            <a:endParaRPr b="1" i="0" sz="4800" u="sng" cap="none" strike="noStrike">
              <a:solidFill>
                <a:srgbClr val="000000"/>
              </a:solidFill>
              <a:latin typeface="Arial"/>
              <a:ea typeface="Arial"/>
              <a:cs typeface="Arial"/>
              <a:sym typeface="Arial"/>
            </a:endParaRPr>
          </a:p>
        </p:txBody>
      </p:sp>
      <p:sp>
        <p:nvSpPr>
          <p:cNvPr id="95" name="Google Shape;95;p1"/>
          <p:cNvSpPr txBox="1"/>
          <p:nvPr/>
        </p:nvSpPr>
        <p:spPr>
          <a:xfrm>
            <a:off x="11896575" y="6188363"/>
            <a:ext cx="7524900" cy="10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sng" cap="none" strike="noStrike">
                <a:solidFill>
                  <a:srgbClr val="000000"/>
                </a:solidFill>
                <a:latin typeface="Arial"/>
                <a:ea typeface="Arial"/>
                <a:cs typeface="Arial"/>
                <a:sym typeface="Arial"/>
              </a:rPr>
              <a:t>Deep-Q-Network</a:t>
            </a:r>
            <a:endParaRPr b="1" i="0" sz="4800" u="sng" cap="none" strike="noStrike">
              <a:solidFill>
                <a:srgbClr val="000000"/>
              </a:solidFill>
              <a:latin typeface="Arial"/>
              <a:ea typeface="Arial"/>
              <a:cs typeface="Arial"/>
              <a:sym typeface="Arial"/>
            </a:endParaRPr>
          </a:p>
        </p:txBody>
      </p:sp>
      <p:sp>
        <p:nvSpPr>
          <p:cNvPr id="96" name="Google Shape;96;p1"/>
          <p:cNvSpPr txBox="1"/>
          <p:nvPr/>
        </p:nvSpPr>
        <p:spPr>
          <a:xfrm>
            <a:off x="21165988" y="6108688"/>
            <a:ext cx="7065000" cy="10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sng" cap="none" strike="noStrike">
                <a:solidFill>
                  <a:srgbClr val="000000"/>
                </a:solidFill>
                <a:latin typeface="Arial"/>
                <a:ea typeface="Arial"/>
                <a:cs typeface="Arial"/>
                <a:sym typeface="Arial"/>
              </a:rPr>
              <a:t>Experience Replay</a:t>
            </a:r>
            <a:endParaRPr b="1" i="0" sz="4800" u="sng" cap="none" strike="noStrike">
              <a:solidFill>
                <a:srgbClr val="000000"/>
              </a:solidFill>
              <a:latin typeface="Arial"/>
              <a:ea typeface="Arial"/>
              <a:cs typeface="Arial"/>
              <a:sym typeface="Arial"/>
            </a:endParaRPr>
          </a:p>
        </p:txBody>
      </p:sp>
      <p:sp>
        <p:nvSpPr>
          <p:cNvPr id="97" name="Google Shape;97;p1"/>
          <p:cNvSpPr txBox="1"/>
          <p:nvPr/>
        </p:nvSpPr>
        <p:spPr>
          <a:xfrm>
            <a:off x="2214425" y="18616750"/>
            <a:ext cx="6580500" cy="994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rgbClr val="000000"/>
                </a:solidFill>
                <a:latin typeface="Arial"/>
                <a:ea typeface="Arial"/>
                <a:cs typeface="Arial"/>
                <a:sym typeface="Arial"/>
              </a:rPr>
              <a:t>Results</a:t>
            </a:r>
            <a:r>
              <a:rPr b="1" i="0" lang="en-US" sz="4800" u="none" cap="none" strike="noStrike">
                <a:solidFill>
                  <a:srgbClr val="000000"/>
                </a:solidFill>
                <a:latin typeface="Arial"/>
                <a:ea typeface="Arial"/>
                <a:cs typeface="Arial"/>
                <a:sym typeface="Arial"/>
              </a:rPr>
              <a:t> - </a:t>
            </a:r>
            <a:r>
              <a:rPr b="0" i="0" lang="en-US" sz="4800" u="none" cap="none" strike="noStrike">
                <a:solidFill>
                  <a:schemeClr val="dk1"/>
                </a:solidFill>
                <a:latin typeface="Garamond"/>
                <a:ea typeface="Garamond"/>
                <a:cs typeface="Garamond"/>
                <a:sym typeface="Garamond"/>
              </a:rPr>
              <a:t>Qualitative</a:t>
            </a:r>
            <a:endParaRPr b="0" i="0" sz="48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4800"/>
              <a:buFont typeface="Arial"/>
              <a:buNone/>
            </a:pPr>
            <a:r>
              <a:t/>
            </a:r>
            <a:endParaRPr sz="3600">
              <a:solidFill>
                <a:schemeClr val="dk1"/>
              </a:solidFill>
              <a:latin typeface="Garamond"/>
              <a:ea typeface="Garamond"/>
              <a:cs typeface="Garamond"/>
              <a:sym typeface="Garamond"/>
            </a:endParaRPr>
          </a:p>
          <a:p>
            <a:pPr indent="-457200" lvl="0" marL="457200" marR="0" rtl="0" algn="l">
              <a:lnSpc>
                <a:spcPct val="100000"/>
              </a:lnSpc>
              <a:spcBef>
                <a:spcPts val="0"/>
              </a:spcBef>
              <a:spcAft>
                <a:spcPts val="0"/>
              </a:spcAft>
              <a:buClr>
                <a:schemeClr val="dk1"/>
              </a:buClr>
              <a:buSzPts val="3600"/>
              <a:buFont typeface="Garamond"/>
              <a:buChar char="-"/>
            </a:pPr>
            <a:r>
              <a:rPr lang="en-US" sz="3600">
                <a:solidFill>
                  <a:schemeClr val="dk1"/>
                </a:solidFill>
                <a:latin typeface="Garamond"/>
                <a:ea typeface="Garamond"/>
                <a:cs typeface="Garamond"/>
                <a:sym typeface="Garamond"/>
              </a:rPr>
              <a:t>The reward on the y-axis is the mean of the last 100 games played</a:t>
            </a:r>
            <a:endParaRPr sz="3600">
              <a:solidFill>
                <a:schemeClr val="dk1"/>
              </a:solidFill>
              <a:latin typeface="Garamond"/>
              <a:ea typeface="Garamond"/>
              <a:cs typeface="Garamond"/>
              <a:sym typeface="Garamond"/>
            </a:endParaRPr>
          </a:p>
          <a:p>
            <a:pPr indent="0" lvl="0" marL="457200" marR="0" rtl="0" algn="l">
              <a:lnSpc>
                <a:spcPct val="100000"/>
              </a:lnSpc>
              <a:spcBef>
                <a:spcPts val="0"/>
              </a:spcBef>
              <a:spcAft>
                <a:spcPts val="0"/>
              </a:spcAft>
              <a:buNone/>
            </a:pPr>
            <a:r>
              <a:t/>
            </a:r>
            <a:endParaRPr sz="3600">
              <a:solidFill>
                <a:schemeClr val="dk1"/>
              </a:solidFill>
              <a:latin typeface="Garamond"/>
              <a:ea typeface="Garamond"/>
              <a:cs typeface="Garamond"/>
              <a:sym typeface="Garamond"/>
            </a:endParaRPr>
          </a:p>
          <a:p>
            <a:pPr indent="-457200" lvl="0" marL="457200" marR="0" rtl="0" algn="l">
              <a:lnSpc>
                <a:spcPct val="100000"/>
              </a:lnSpc>
              <a:spcBef>
                <a:spcPts val="0"/>
              </a:spcBef>
              <a:spcAft>
                <a:spcPts val="0"/>
              </a:spcAft>
              <a:buClr>
                <a:schemeClr val="dk1"/>
              </a:buClr>
              <a:buSzPts val="3600"/>
              <a:buFont typeface="Garamond"/>
              <a:buChar char="-"/>
            </a:pPr>
            <a:r>
              <a:rPr lang="en-US" sz="3600">
                <a:solidFill>
                  <a:schemeClr val="dk1"/>
                </a:solidFill>
                <a:latin typeface="Garamond"/>
                <a:ea typeface="Garamond"/>
                <a:cs typeface="Garamond"/>
                <a:sym typeface="Garamond"/>
              </a:rPr>
              <a:t>The average human performance gets a reward of -3 [2]</a:t>
            </a:r>
            <a:endParaRPr sz="3600">
              <a:solidFill>
                <a:schemeClr val="dk1"/>
              </a:solidFill>
              <a:latin typeface="Garamond"/>
              <a:ea typeface="Garamond"/>
              <a:cs typeface="Garamond"/>
              <a:sym typeface="Garamond"/>
            </a:endParaRPr>
          </a:p>
          <a:p>
            <a:pPr indent="0" lvl="0" marL="457200" marR="0" rtl="0" algn="l">
              <a:lnSpc>
                <a:spcPct val="100000"/>
              </a:lnSpc>
              <a:spcBef>
                <a:spcPts val="0"/>
              </a:spcBef>
              <a:spcAft>
                <a:spcPts val="0"/>
              </a:spcAft>
              <a:buNone/>
            </a:pPr>
            <a:r>
              <a:t/>
            </a:r>
            <a:endParaRPr sz="3600">
              <a:solidFill>
                <a:schemeClr val="dk1"/>
              </a:solidFill>
              <a:latin typeface="Garamond"/>
              <a:ea typeface="Garamond"/>
              <a:cs typeface="Garamond"/>
              <a:sym typeface="Garamond"/>
            </a:endParaRPr>
          </a:p>
          <a:p>
            <a:pPr indent="-457200" lvl="0" marL="457200" marR="0" rtl="0" algn="l">
              <a:lnSpc>
                <a:spcPct val="100000"/>
              </a:lnSpc>
              <a:spcBef>
                <a:spcPts val="0"/>
              </a:spcBef>
              <a:spcAft>
                <a:spcPts val="0"/>
              </a:spcAft>
              <a:buClr>
                <a:schemeClr val="dk1"/>
              </a:buClr>
              <a:buSzPts val="3600"/>
              <a:buFont typeface="Garamond"/>
              <a:buChar char="-"/>
            </a:pPr>
            <a:r>
              <a:rPr lang="en-US" sz="3600">
                <a:solidFill>
                  <a:schemeClr val="dk1"/>
                </a:solidFill>
                <a:latin typeface="Garamond"/>
                <a:ea typeface="Garamond"/>
                <a:cs typeface="Garamond"/>
                <a:sym typeface="Garamond"/>
              </a:rPr>
              <a:t>Overestimation for the DQN does not happen in the figure to the right. This could be because the amount of frames trained on are not high enough. If the overestimation problem occured, the DQN would become unstable and get a worse reward when learning on more frames [4]</a:t>
            </a:r>
            <a:endParaRPr sz="3600">
              <a:solidFill>
                <a:schemeClr val="dk1"/>
              </a:solidFill>
              <a:latin typeface="Garamond"/>
              <a:ea typeface="Garamond"/>
              <a:cs typeface="Garamond"/>
              <a:sym typeface="Garamond"/>
            </a:endParaRPr>
          </a:p>
        </p:txBody>
      </p:sp>
      <p:sp>
        <p:nvSpPr>
          <p:cNvPr id="98" name="Google Shape;98;p1"/>
          <p:cNvSpPr txBox="1"/>
          <p:nvPr/>
        </p:nvSpPr>
        <p:spPr>
          <a:xfrm>
            <a:off x="31801703" y="6247425"/>
            <a:ext cx="5426700" cy="10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en-US" sz="4800" u="sng"/>
              <a:t>DQN</a:t>
            </a:r>
            <a:endParaRPr b="1" i="0" sz="4800" u="sng" cap="none" strike="noStrike">
              <a:solidFill>
                <a:srgbClr val="000000"/>
              </a:solidFill>
              <a:latin typeface="Arial"/>
              <a:ea typeface="Arial"/>
              <a:cs typeface="Arial"/>
              <a:sym typeface="Arial"/>
            </a:endParaRPr>
          </a:p>
        </p:txBody>
      </p:sp>
      <p:sp>
        <p:nvSpPr>
          <p:cNvPr id="99" name="Google Shape;99;p1"/>
          <p:cNvSpPr txBox="1"/>
          <p:nvPr/>
        </p:nvSpPr>
        <p:spPr>
          <a:xfrm>
            <a:off x="28280013" y="18175536"/>
            <a:ext cx="7524900" cy="10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rgbClr val="000000"/>
                </a:solidFill>
                <a:latin typeface="Arial"/>
                <a:ea typeface="Arial"/>
                <a:cs typeface="Arial"/>
                <a:sym typeface="Arial"/>
              </a:rPr>
              <a:t>Results</a:t>
            </a:r>
            <a:r>
              <a:rPr b="1" i="0" lang="en-US" sz="4800" u="none" cap="none" strike="noStrike">
                <a:solidFill>
                  <a:srgbClr val="000000"/>
                </a:solidFill>
                <a:latin typeface="Arial"/>
                <a:ea typeface="Arial"/>
                <a:cs typeface="Arial"/>
                <a:sym typeface="Arial"/>
              </a:rPr>
              <a:t> - </a:t>
            </a:r>
            <a:r>
              <a:rPr b="0" i="0" lang="en-US" sz="4800" u="none" cap="none" strike="noStrike">
                <a:solidFill>
                  <a:schemeClr val="dk1"/>
                </a:solidFill>
                <a:latin typeface="Garamond"/>
                <a:ea typeface="Garamond"/>
                <a:cs typeface="Garamond"/>
                <a:sym typeface="Garamond"/>
              </a:rPr>
              <a:t>Quantitative</a:t>
            </a:r>
            <a:endParaRPr b="1" i="0" sz="4800" u="sng" cap="none" strike="noStrike">
              <a:solidFill>
                <a:srgbClr val="000000"/>
              </a:solidFill>
              <a:latin typeface="Arial"/>
              <a:ea typeface="Arial"/>
              <a:cs typeface="Arial"/>
              <a:sym typeface="Arial"/>
            </a:endParaRPr>
          </a:p>
        </p:txBody>
      </p:sp>
      <p:sp>
        <p:nvSpPr>
          <p:cNvPr id="100" name="Google Shape;100;p1"/>
          <p:cNvSpPr txBox="1"/>
          <p:nvPr/>
        </p:nvSpPr>
        <p:spPr>
          <a:xfrm>
            <a:off x="28293588" y="23683861"/>
            <a:ext cx="7524900" cy="10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rgbClr val="000000"/>
                </a:solidFill>
                <a:latin typeface="Arial"/>
                <a:ea typeface="Arial"/>
                <a:cs typeface="Arial"/>
                <a:sym typeface="Arial"/>
              </a:rPr>
              <a:t>References</a:t>
            </a:r>
            <a:endParaRPr b="1" i="0" sz="4800" u="sng" cap="none" strike="noStrike">
              <a:solidFill>
                <a:srgbClr val="000000"/>
              </a:solidFill>
              <a:latin typeface="Arial"/>
              <a:ea typeface="Arial"/>
              <a:cs typeface="Arial"/>
              <a:sym typeface="Arial"/>
            </a:endParaRPr>
          </a:p>
        </p:txBody>
      </p:sp>
      <p:cxnSp>
        <p:nvCxnSpPr>
          <p:cNvPr id="101" name="Google Shape;101;p1"/>
          <p:cNvCxnSpPr/>
          <p:nvPr/>
        </p:nvCxnSpPr>
        <p:spPr>
          <a:xfrm>
            <a:off x="11326838" y="6924525"/>
            <a:ext cx="0" cy="10363200"/>
          </a:xfrm>
          <a:prstGeom prst="straightConnector1">
            <a:avLst/>
          </a:prstGeom>
          <a:noFill/>
          <a:ln cap="flat" cmpd="sng" w="38100">
            <a:solidFill>
              <a:srgbClr val="BF2B36"/>
            </a:solidFill>
            <a:prstDash val="solid"/>
            <a:round/>
            <a:headEnd len="sm" w="sm" type="none"/>
            <a:tailEnd len="sm" w="sm" type="none"/>
          </a:ln>
        </p:spPr>
      </p:cxnSp>
      <p:cxnSp>
        <p:nvCxnSpPr>
          <p:cNvPr id="102" name="Google Shape;102;p1"/>
          <p:cNvCxnSpPr/>
          <p:nvPr/>
        </p:nvCxnSpPr>
        <p:spPr>
          <a:xfrm>
            <a:off x="20269200" y="6924525"/>
            <a:ext cx="0" cy="10363200"/>
          </a:xfrm>
          <a:prstGeom prst="straightConnector1">
            <a:avLst/>
          </a:prstGeom>
          <a:noFill/>
          <a:ln cap="flat" cmpd="sng" w="38100">
            <a:solidFill>
              <a:srgbClr val="BF2B36"/>
            </a:solidFill>
            <a:prstDash val="solid"/>
            <a:round/>
            <a:headEnd len="sm" w="sm" type="none"/>
            <a:tailEnd len="sm" w="sm" type="none"/>
          </a:ln>
        </p:spPr>
      </p:cxnSp>
      <p:cxnSp>
        <p:nvCxnSpPr>
          <p:cNvPr id="103" name="Google Shape;103;p1"/>
          <p:cNvCxnSpPr/>
          <p:nvPr/>
        </p:nvCxnSpPr>
        <p:spPr>
          <a:xfrm>
            <a:off x="29975500" y="6924525"/>
            <a:ext cx="0" cy="10363200"/>
          </a:xfrm>
          <a:prstGeom prst="straightConnector1">
            <a:avLst/>
          </a:prstGeom>
          <a:noFill/>
          <a:ln cap="flat" cmpd="sng" w="38100">
            <a:solidFill>
              <a:srgbClr val="BF2B36"/>
            </a:solidFill>
            <a:prstDash val="solid"/>
            <a:round/>
            <a:headEnd len="sm" w="sm" type="none"/>
            <a:tailEnd len="sm" w="sm" type="none"/>
          </a:ln>
        </p:spPr>
      </p:cxnSp>
      <p:sp>
        <p:nvSpPr>
          <p:cNvPr id="104" name="Google Shape;104;p1"/>
          <p:cNvSpPr txBox="1"/>
          <p:nvPr/>
        </p:nvSpPr>
        <p:spPr>
          <a:xfrm>
            <a:off x="28280000" y="24746750"/>
            <a:ext cx="13568700" cy="44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en-US" sz="2000">
                <a:solidFill>
                  <a:schemeClr val="dk1"/>
                </a:solidFill>
              </a:rPr>
              <a:t>[1] Double-Deep-Q-Network, </a:t>
            </a:r>
            <a:r>
              <a:rPr lang="en-US" sz="2000">
                <a:solidFill>
                  <a:schemeClr val="dk1"/>
                </a:solidFill>
              </a:rPr>
              <a:t>Chris Yoon,</a:t>
            </a:r>
            <a:r>
              <a:rPr lang="en-US" sz="2000">
                <a:solidFill>
                  <a:schemeClr val="dk1"/>
                </a:solidFill>
              </a:rPr>
              <a:t> Tackling maximization bias in deep learning:   </a:t>
            </a:r>
            <a:endParaRPr sz="2000">
              <a:solidFill>
                <a:schemeClr val="dk1"/>
              </a:solidFill>
            </a:endParaRPr>
          </a:p>
          <a:p>
            <a:pPr indent="0" lvl="0" marL="0" rtl="0" algn="l">
              <a:spcBef>
                <a:spcPts val="0"/>
              </a:spcBef>
              <a:spcAft>
                <a:spcPts val="0"/>
              </a:spcAft>
              <a:buClr>
                <a:schemeClr val="dk1"/>
              </a:buClr>
              <a:buSzPts val="2000"/>
              <a:buFont typeface="Arial"/>
              <a:buNone/>
            </a:pPr>
            <a:r>
              <a:rPr lang="en-US" sz="2000" u="sng">
                <a:solidFill>
                  <a:schemeClr val="dk1"/>
                </a:solidFill>
                <a:hlinkClick r:id="rId4"/>
              </a:rPr>
              <a:t>https://towardsdatascience.com/double-deep-q-networks-905dd8325412</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t>
            </a:r>
            <a:r>
              <a:rPr lang="en-US" sz="2000">
                <a:solidFill>
                  <a:schemeClr val="dk1"/>
                </a:solidFill>
              </a:rPr>
              <a:t>2</a:t>
            </a:r>
            <a:r>
              <a:rPr b="0" i="0" lang="en-US" sz="2000" u="none" cap="none" strike="noStrike">
                <a:solidFill>
                  <a:schemeClr val="dk1"/>
                </a:solidFill>
                <a:latin typeface="Arial"/>
                <a:ea typeface="Arial"/>
                <a:cs typeface="Arial"/>
                <a:sym typeface="Arial"/>
              </a:rPr>
              <a:t>] </a:t>
            </a:r>
            <a:r>
              <a:rPr lang="en-US" sz="2000">
                <a:solidFill>
                  <a:schemeClr val="dk1"/>
                </a:solidFill>
              </a:rPr>
              <a:t>Playing Atari with Deep Reinforcement Learning V. Mnih et al., NIPS Deep Learning Workshop, December 2013</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t>
            </a:r>
            <a:r>
              <a:rPr lang="en-US" sz="2000">
                <a:solidFill>
                  <a:schemeClr val="dk1"/>
                </a:solidFill>
              </a:rPr>
              <a:t>3</a:t>
            </a:r>
            <a:r>
              <a:rPr b="0" i="0" lang="en-US" sz="2000" u="none" cap="none" strike="noStrike">
                <a:solidFill>
                  <a:schemeClr val="dk1"/>
                </a:solidFill>
                <a:latin typeface="Arial"/>
                <a:ea typeface="Arial"/>
                <a:cs typeface="Arial"/>
                <a:sym typeface="Arial"/>
              </a:rPr>
              <a:t>] </a:t>
            </a:r>
            <a:r>
              <a:rPr lang="en-US" sz="2000">
                <a:solidFill>
                  <a:schemeClr val="dk1"/>
                </a:solidFill>
              </a:rPr>
              <a:t>Epsilon-Greedy Algorithm, Imad Dabbura, Marts 31, 2018, </a:t>
            </a:r>
            <a:r>
              <a:rPr lang="en-US" sz="2000" u="sng">
                <a:hlinkClick r:id="rId5"/>
              </a:rPr>
              <a:t>https://imaddabbura.github.io/post/epsilon-greedy-algorithm/</a:t>
            </a:r>
            <a:endParaRPr sz="2000" u="sng"/>
          </a:p>
          <a:p>
            <a:pPr indent="0" lvl="0" marL="0" marR="0" rtl="0" algn="l">
              <a:lnSpc>
                <a:spcPct val="100000"/>
              </a:lnSpc>
              <a:spcBef>
                <a:spcPts val="0"/>
              </a:spcBef>
              <a:spcAft>
                <a:spcPts val="0"/>
              </a:spcAft>
              <a:buClr>
                <a:srgbClr val="000000"/>
              </a:buClr>
              <a:buSzPts val="2000"/>
              <a:buFont typeface="Arial"/>
              <a:buNone/>
            </a:pPr>
            <a:r>
              <a:rPr lang="en-US" sz="2000">
                <a:solidFill>
                  <a:schemeClr val="dk1"/>
                </a:solidFill>
              </a:rPr>
              <a:t>[4] Deep Reinforcement Learning with Double Q-learning, Hado van Hasselt and Arthur Guez and David Silver, Google Deepmind, December 8, 2015, </a:t>
            </a:r>
            <a:r>
              <a:rPr lang="en-US" sz="2000" u="sng">
                <a:hlinkClick r:id="rId6"/>
              </a:rPr>
              <a:t>https://arxiv.org/pdf/1509.06461.pdf</a:t>
            </a:r>
            <a:endParaRPr sz="2000" u="sng"/>
          </a:p>
          <a:p>
            <a:pPr indent="0" lvl="0" marL="0" marR="0" rtl="0" algn="l">
              <a:lnSpc>
                <a:spcPct val="100000"/>
              </a:lnSpc>
              <a:spcBef>
                <a:spcPts val="0"/>
              </a:spcBef>
              <a:spcAft>
                <a:spcPts val="0"/>
              </a:spcAft>
              <a:buClr>
                <a:srgbClr val="000000"/>
              </a:buClr>
              <a:buSzPts val="2000"/>
              <a:buFont typeface="Arial"/>
              <a:buNone/>
            </a:pPr>
            <a:r>
              <a:rPr lang="en-US" sz="2000">
                <a:solidFill>
                  <a:schemeClr val="dk1"/>
                </a:solidFill>
              </a:rPr>
              <a:t>[5] Reinforcement Learning with Hindsight Experience Replay, Or Rivlin, January 31, 2019,</a:t>
            </a:r>
            <a:endParaRPr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lang="en-US" sz="2000" u="sng">
                <a:solidFill>
                  <a:schemeClr val="dk1"/>
                </a:solidFill>
              </a:rPr>
              <a:t>https://towardsdatascience.com/reinforcement-learning-with-hindsight-experience-replay-1fee5704f2f8</a:t>
            </a:r>
            <a:endParaRPr sz="2000" u="sng">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lang="en-US" sz="2000">
                <a:solidFill>
                  <a:schemeClr val="dk1"/>
                </a:solidFill>
              </a:rPr>
              <a:t>[6] Welcome to Deep Reinforcement Learning Part 1: DQ, Takuma Seno, October 2017,</a:t>
            </a:r>
            <a:endParaRPr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lang="en-US" sz="2000" u="sng">
                <a:hlinkClick r:id="rId7"/>
              </a:rPr>
              <a:t>https://towardsdatascience.com/welcome-to-deep-reinforcement-learning-part-1-dqn-c3cab4d41b6b</a:t>
            </a:r>
            <a:endParaRPr sz="2000" u="sng"/>
          </a:p>
          <a:p>
            <a:pPr indent="0" lvl="0" marL="0" marR="0" rtl="0" algn="l">
              <a:lnSpc>
                <a:spcPct val="100000"/>
              </a:lnSpc>
              <a:spcBef>
                <a:spcPts val="0"/>
              </a:spcBef>
              <a:spcAft>
                <a:spcPts val="0"/>
              </a:spcAft>
              <a:buClr>
                <a:srgbClr val="000000"/>
              </a:buClr>
              <a:buSzPts val="2000"/>
              <a:buFont typeface="Arial"/>
              <a:buNone/>
            </a:pPr>
            <a:r>
              <a:t/>
            </a:r>
            <a:endParaRPr sz="2000" u="sng">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sz="2000" u="sng">
              <a:solidFill>
                <a:schemeClr val="dk1"/>
              </a:solidFill>
            </a:endParaRPr>
          </a:p>
        </p:txBody>
      </p:sp>
      <p:sp>
        <p:nvSpPr>
          <p:cNvPr id="105" name="Google Shape;105;p1"/>
          <p:cNvSpPr/>
          <p:nvPr/>
        </p:nvSpPr>
        <p:spPr>
          <a:xfrm>
            <a:off x="13458775" y="13047750"/>
            <a:ext cx="75900" cy="11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txBox="1"/>
          <p:nvPr/>
        </p:nvSpPr>
        <p:spPr>
          <a:xfrm>
            <a:off x="14381938" y="7094838"/>
            <a:ext cx="6191400" cy="80745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rgbClr val="000000"/>
              </a:buClr>
              <a:buSzPts val="3600"/>
              <a:buFont typeface="Times New Roman"/>
              <a:buAutoNum type="arabicPeriod"/>
            </a:pPr>
            <a:r>
              <a:rPr b="0" i="0" lang="en-US" sz="3600" u="none" cap="none" strike="noStrike">
                <a:solidFill>
                  <a:srgbClr val="000000"/>
                </a:solidFill>
                <a:latin typeface="Times New Roman"/>
                <a:ea typeface="Times New Roman"/>
                <a:cs typeface="Times New Roman"/>
                <a:sym typeface="Times New Roman"/>
              </a:rPr>
              <a:t>Loading Pong game using </a:t>
            </a:r>
            <a:endParaRPr b="0" i="0" sz="3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Gym package from OpenAI</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Dimension: 210x160 pixels</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RGB</a:t>
            </a:r>
            <a:endParaRPr b="0" i="0" sz="3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3600">
                <a:latin typeface="Times New Roman"/>
                <a:ea typeface="Times New Roman"/>
                <a:cs typeface="Times New Roman"/>
                <a:sym typeface="Times New Roman"/>
              </a:rPr>
              <a:t>2. </a:t>
            </a:r>
            <a:r>
              <a:rPr b="0" i="0" lang="en-US" sz="3600" u="none" cap="none" strike="noStrike">
                <a:solidFill>
                  <a:srgbClr val="000000"/>
                </a:solidFill>
                <a:latin typeface="Times New Roman"/>
                <a:ea typeface="Times New Roman"/>
                <a:cs typeface="Times New Roman"/>
                <a:sym typeface="Times New Roman"/>
              </a:rPr>
              <a:t>Preprocessing the game:</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Downscale to 84x84 pixels</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Grayscaling</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600"/>
              <a:buFont typeface="Times New Roman"/>
              <a:buChar char="-"/>
            </a:pPr>
            <a:r>
              <a:rPr lang="en-US" sz="3600">
                <a:latin typeface="Times New Roman"/>
                <a:ea typeface="Times New Roman"/>
                <a:cs typeface="Times New Roman"/>
                <a:sym typeface="Times New Roman"/>
              </a:rPr>
              <a:t>Frame s</a:t>
            </a:r>
            <a:r>
              <a:rPr b="0" i="0" lang="en-US" sz="3600" u="none" cap="none" strike="noStrike">
                <a:solidFill>
                  <a:srgbClr val="000000"/>
                </a:solidFill>
                <a:latin typeface="Times New Roman"/>
                <a:ea typeface="Times New Roman"/>
                <a:cs typeface="Times New Roman"/>
                <a:sym typeface="Times New Roman"/>
              </a:rPr>
              <a:t>kipping</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3600">
                <a:latin typeface="Times New Roman"/>
                <a:ea typeface="Times New Roman"/>
                <a:cs typeface="Times New Roman"/>
                <a:sym typeface="Times New Roman"/>
              </a:rPr>
              <a:t>3. </a:t>
            </a:r>
            <a:r>
              <a:rPr b="0" i="0" lang="en-US" sz="3600" u="none" cap="none" strike="noStrike">
                <a:solidFill>
                  <a:srgbClr val="000000"/>
                </a:solidFill>
                <a:latin typeface="Times New Roman"/>
                <a:ea typeface="Times New Roman"/>
                <a:cs typeface="Times New Roman"/>
                <a:sym typeface="Times New Roman"/>
              </a:rPr>
              <a:t>Feeding the Neural Network</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Output: </a:t>
            </a:r>
            <a:r>
              <a:rPr lang="en-US" sz="3600">
                <a:latin typeface="Times New Roman"/>
                <a:ea typeface="Times New Roman"/>
                <a:cs typeface="Times New Roman"/>
                <a:sym typeface="Times New Roman"/>
              </a:rPr>
              <a:t>Estimated </a:t>
            </a:r>
            <a:r>
              <a:rPr b="0" i="0" lang="en-US" sz="3600" u="none" cap="none" strike="noStrike">
                <a:solidFill>
                  <a:srgbClr val="000000"/>
                </a:solidFill>
                <a:latin typeface="Times New Roman"/>
                <a:ea typeface="Times New Roman"/>
                <a:cs typeface="Times New Roman"/>
                <a:sym typeface="Times New Roman"/>
              </a:rPr>
              <a:t>Q-values</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Replay memory</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Calculate loss</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Backpropagation</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Optimizer step</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p:txBody>
      </p:sp>
      <p:sp>
        <p:nvSpPr>
          <p:cNvPr id="107" name="Google Shape;107;p1"/>
          <p:cNvSpPr txBox="1"/>
          <p:nvPr/>
        </p:nvSpPr>
        <p:spPr>
          <a:xfrm>
            <a:off x="21116913" y="9301525"/>
            <a:ext cx="7065000" cy="10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sng" cap="none" strike="noStrike">
                <a:solidFill>
                  <a:srgbClr val="000000"/>
                </a:solidFill>
                <a:latin typeface="Arial"/>
                <a:ea typeface="Arial"/>
                <a:cs typeface="Arial"/>
                <a:sym typeface="Arial"/>
              </a:rPr>
              <a:t>Epsilon-Greedy</a:t>
            </a:r>
            <a:endParaRPr b="1" i="0" sz="4800" u="sng" cap="none" strike="noStrike">
              <a:solidFill>
                <a:srgbClr val="000000"/>
              </a:solidFill>
              <a:latin typeface="Arial"/>
              <a:ea typeface="Arial"/>
              <a:cs typeface="Arial"/>
              <a:sym typeface="Arial"/>
            </a:endParaRPr>
          </a:p>
        </p:txBody>
      </p:sp>
      <p:cxnSp>
        <p:nvCxnSpPr>
          <p:cNvPr id="108" name="Google Shape;108;p1"/>
          <p:cNvCxnSpPr/>
          <p:nvPr/>
        </p:nvCxnSpPr>
        <p:spPr>
          <a:xfrm flipH="1">
            <a:off x="925513" y="18116475"/>
            <a:ext cx="40957500" cy="19200"/>
          </a:xfrm>
          <a:prstGeom prst="straightConnector1">
            <a:avLst/>
          </a:prstGeom>
          <a:noFill/>
          <a:ln cap="flat" cmpd="sng" w="38100">
            <a:solidFill>
              <a:srgbClr val="BF2B36"/>
            </a:solidFill>
            <a:prstDash val="solid"/>
            <a:round/>
            <a:headEnd len="sm" w="sm" type="none"/>
            <a:tailEnd len="sm" w="sm" type="none"/>
          </a:ln>
        </p:spPr>
      </p:cxnSp>
      <p:sp>
        <p:nvSpPr>
          <p:cNvPr id="109" name="Google Shape;109;p1"/>
          <p:cNvSpPr txBox="1"/>
          <p:nvPr/>
        </p:nvSpPr>
        <p:spPr>
          <a:xfrm>
            <a:off x="20525550" y="7049975"/>
            <a:ext cx="9277800" cy="18441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rgbClr val="000000"/>
              </a:buClr>
              <a:buSzPts val="3600"/>
              <a:buFont typeface="Times New Roman"/>
              <a:buChar char="-"/>
            </a:pPr>
            <a:r>
              <a:rPr lang="en-US" sz="3600">
                <a:latin typeface="Times New Roman"/>
                <a:ea typeface="Times New Roman"/>
                <a:cs typeface="Times New Roman"/>
                <a:sym typeface="Times New Roman"/>
              </a:rPr>
              <a:t>Reduces correlation </a:t>
            </a:r>
            <a:r>
              <a:rPr lang="en-US" sz="3600">
                <a:latin typeface="Times New Roman"/>
                <a:ea typeface="Times New Roman"/>
                <a:cs typeface="Times New Roman"/>
                <a:sym typeface="Times New Roman"/>
              </a:rPr>
              <a:t>of training examples used to update the networks [5]</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Increases learning speed and performance [6]</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Stores memory of old transitions</a:t>
            </a:r>
            <a:endParaRPr sz="3600">
              <a:latin typeface="Times New Roman"/>
              <a:ea typeface="Times New Roman"/>
              <a:cs typeface="Times New Roman"/>
              <a:sym typeface="Times New Roman"/>
            </a:endParaRPr>
          </a:p>
        </p:txBody>
      </p:sp>
      <p:cxnSp>
        <p:nvCxnSpPr>
          <p:cNvPr id="110" name="Google Shape;110;p1"/>
          <p:cNvCxnSpPr/>
          <p:nvPr/>
        </p:nvCxnSpPr>
        <p:spPr>
          <a:xfrm>
            <a:off x="27679650" y="18347888"/>
            <a:ext cx="19200" cy="11065200"/>
          </a:xfrm>
          <a:prstGeom prst="straightConnector1">
            <a:avLst/>
          </a:prstGeom>
          <a:noFill/>
          <a:ln cap="flat" cmpd="sng" w="38100">
            <a:solidFill>
              <a:srgbClr val="BF2B36"/>
            </a:solidFill>
            <a:prstDash val="solid"/>
            <a:round/>
            <a:headEnd len="sm" w="sm" type="none"/>
            <a:tailEnd len="sm" w="sm" type="none"/>
          </a:ln>
        </p:spPr>
      </p:cxnSp>
      <p:sp>
        <p:nvSpPr>
          <p:cNvPr id="111" name="Google Shape;111;p1"/>
          <p:cNvSpPr txBox="1"/>
          <p:nvPr/>
        </p:nvSpPr>
        <p:spPr>
          <a:xfrm>
            <a:off x="20553500" y="10079125"/>
            <a:ext cx="9137700" cy="41883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rgbClr val="000000"/>
              </a:buClr>
              <a:buSzPts val="3600"/>
              <a:buFont typeface="Times New Roman"/>
              <a:buChar char="-"/>
            </a:pPr>
            <a:r>
              <a:rPr lang="en-US" sz="3600">
                <a:latin typeface="Times New Roman"/>
                <a:ea typeface="Times New Roman"/>
                <a:cs typeface="Times New Roman"/>
                <a:sym typeface="Times New Roman"/>
              </a:rPr>
              <a:t>𝝐 is the percent of the time to take a random action</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Exploration decreases as experience increases → </a:t>
            </a:r>
            <a:r>
              <a:rPr b="1" lang="en-US" sz="3600">
                <a:latin typeface="Times New Roman"/>
                <a:ea typeface="Times New Roman"/>
                <a:cs typeface="Times New Roman"/>
                <a:sym typeface="Times New Roman"/>
              </a:rPr>
              <a:t>exploration/exploitation</a:t>
            </a:r>
            <a:endParaRPr b="1" sz="3600">
              <a:latin typeface="Times New Roman"/>
              <a:ea typeface="Times New Roman"/>
              <a:cs typeface="Times New Roman"/>
              <a:sym typeface="Times New Roman"/>
            </a:endParaRPr>
          </a:p>
          <a:p>
            <a:pPr indent="-457200" lvl="0" marL="457200" rtl="0" algn="l">
              <a:spcBef>
                <a:spcPts val="0"/>
              </a:spcBef>
              <a:spcAft>
                <a:spcPts val="0"/>
              </a:spcAft>
              <a:buSzPts val="3600"/>
              <a:buFont typeface="Times New Roman"/>
              <a:buChar char="-"/>
            </a:pPr>
            <a:r>
              <a:rPr lang="en-US" sz="3600">
                <a:solidFill>
                  <a:schemeClr val="dk1"/>
                </a:solidFill>
                <a:latin typeface="Times New Roman"/>
                <a:ea typeface="Times New Roman"/>
                <a:cs typeface="Times New Roman"/>
                <a:sym typeface="Times New Roman"/>
              </a:rPr>
              <a:t>𝝐-decay tries to smoothen the transition between exploration and exploitation [3]</a:t>
            </a:r>
            <a:endParaRPr sz="3600">
              <a:latin typeface="Times New Roman"/>
              <a:ea typeface="Times New Roman"/>
              <a:cs typeface="Times New Roman"/>
              <a:sym typeface="Times New Roman"/>
            </a:endParaRPr>
          </a:p>
        </p:txBody>
      </p:sp>
      <p:sp>
        <p:nvSpPr>
          <p:cNvPr id="112" name="Google Shape;112;p1"/>
          <p:cNvSpPr txBox="1"/>
          <p:nvPr/>
        </p:nvSpPr>
        <p:spPr>
          <a:xfrm>
            <a:off x="30898250" y="7353925"/>
            <a:ext cx="8724600" cy="96387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Single Q-value giving the value of an action</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Basic Q-network leads to overestimation[4]</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Target-network, Training-network</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Copies the training network with a frequency over into the Target-network [1]</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Solving overestimation issues [1][4]</a:t>
            </a:r>
            <a:endParaRPr sz="3600">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3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Two independent networks</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Both networks estimates Q-values</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Takes the greater Q-value estimation of the two networks and reduces it to the minimum Q-value estimation of the other network [1]</a:t>
            </a:r>
            <a:endParaRPr sz="3600">
              <a:latin typeface="Times New Roman"/>
              <a:ea typeface="Times New Roman"/>
              <a:cs typeface="Times New Roman"/>
              <a:sym typeface="Times New Roman"/>
            </a:endParaRPr>
          </a:p>
          <a:p>
            <a:pPr indent="-457200" lvl="0" marL="457200" marR="0" rtl="0" algn="l">
              <a:lnSpc>
                <a:spcPct val="10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Solves overestimation issues [1]</a:t>
            </a:r>
            <a:endParaRPr sz="3600">
              <a:latin typeface="Times New Roman"/>
              <a:ea typeface="Times New Roman"/>
              <a:cs typeface="Times New Roman"/>
              <a:sym typeface="Times New Roman"/>
            </a:endParaRPr>
          </a:p>
        </p:txBody>
      </p:sp>
      <p:sp>
        <p:nvSpPr>
          <p:cNvPr id="113" name="Google Shape;113;p1"/>
          <p:cNvSpPr txBox="1"/>
          <p:nvPr/>
        </p:nvSpPr>
        <p:spPr>
          <a:xfrm>
            <a:off x="31224799" y="8721350"/>
            <a:ext cx="6580500" cy="10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en-US" sz="4800" u="sng"/>
              <a:t>Double DQN</a:t>
            </a:r>
            <a:endParaRPr b="1" i="0" sz="4800" u="sng" cap="none" strike="noStrike">
              <a:solidFill>
                <a:srgbClr val="000000"/>
              </a:solidFill>
              <a:latin typeface="Arial"/>
              <a:ea typeface="Arial"/>
              <a:cs typeface="Arial"/>
              <a:sym typeface="Arial"/>
            </a:endParaRPr>
          </a:p>
        </p:txBody>
      </p:sp>
      <p:sp>
        <p:nvSpPr>
          <p:cNvPr id="114" name="Google Shape;114;p1"/>
          <p:cNvSpPr txBox="1"/>
          <p:nvPr/>
        </p:nvSpPr>
        <p:spPr>
          <a:xfrm>
            <a:off x="30495500" y="12181950"/>
            <a:ext cx="9137700" cy="10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en-US" sz="4800" u="sng"/>
              <a:t>Clipped Double DQN</a:t>
            </a:r>
            <a:endParaRPr b="1" i="0" sz="4800" u="sng" cap="none" strike="noStrike">
              <a:solidFill>
                <a:srgbClr val="000000"/>
              </a:solidFill>
              <a:latin typeface="Arial"/>
              <a:ea typeface="Arial"/>
              <a:cs typeface="Arial"/>
              <a:sym typeface="Arial"/>
            </a:endParaRPr>
          </a:p>
        </p:txBody>
      </p:sp>
      <p:graphicFrame>
        <p:nvGraphicFramePr>
          <p:cNvPr id="115" name="Google Shape;115;p1"/>
          <p:cNvGraphicFramePr/>
          <p:nvPr/>
        </p:nvGraphicFramePr>
        <p:xfrm>
          <a:off x="28303113" y="19883700"/>
          <a:ext cx="3000000" cy="3000000"/>
        </p:xfrm>
        <a:graphic>
          <a:graphicData uri="http://schemas.openxmlformats.org/drawingml/2006/table">
            <a:tbl>
              <a:tblPr>
                <a:noFill/>
                <a:tableStyleId>{09EDB5E5-7710-4CC0-AB22-8DAEA455112A}</a:tableStyleId>
              </a:tblPr>
              <a:tblGrid>
                <a:gridCol w="6211925"/>
                <a:gridCol w="6211925"/>
              </a:tblGrid>
              <a:tr h="433175">
                <a:tc>
                  <a:txBody>
                    <a:bodyPr/>
                    <a:lstStyle/>
                    <a:p>
                      <a:pPr indent="0" lvl="0" marL="0" rtl="0" algn="l">
                        <a:spcBef>
                          <a:spcPts val="0"/>
                        </a:spcBef>
                        <a:spcAft>
                          <a:spcPts val="0"/>
                        </a:spcAft>
                        <a:buNone/>
                      </a:pPr>
                      <a:r>
                        <a:rPr b="1" lang="en-US" sz="3600"/>
                        <a:t>Model</a:t>
                      </a:r>
                      <a:endParaRPr b="1" sz="3600"/>
                    </a:p>
                  </a:txBody>
                  <a:tcPr marT="91425" marB="91425" marR="91425" marL="91425"/>
                </a:tc>
                <a:tc>
                  <a:txBody>
                    <a:bodyPr/>
                    <a:lstStyle/>
                    <a:p>
                      <a:pPr indent="0" lvl="0" marL="0" rtl="0" algn="l">
                        <a:spcBef>
                          <a:spcPts val="0"/>
                        </a:spcBef>
                        <a:spcAft>
                          <a:spcPts val="0"/>
                        </a:spcAft>
                        <a:buNone/>
                      </a:pPr>
                      <a:r>
                        <a:rPr b="1" lang="en-US" sz="3600"/>
                        <a:t>Best performance reward</a:t>
                      </a:r>
                      <a:endParaRPr b="1" sz="3600"/>
                    </a:p>
                  </a:txBody>
                  <a:tcPr marT="91425" marB="91425" marR="91425" marL="91425"/>
                </a:tc>
              </a:tr>
              <a:tr h="433175">
                <a:tc>
                  <a:txBody>
                    <a:bodyPr/>
                    <a:lstStyle/>
                    <a:p>
                      <a:pPr indent="0" lvl="0" marL="0" rtl="0" algn="l">
                        <a:spcBef>
                          <a:spcPts val="0"/>
                        </a:spcBef>
                        <a:spcAft>
                          <a:spcPts val="0"/>
                        </a:spcAft>
                        <a:buNone/>
                      </a:pPr>
                      <a:r>
                        <a:rPr lang="en-US" sz="3600"/>
                        <a:t>DQN</a:t>
                      </a:r>
                      <a:endParaRPr sz="3600"/>
                    </a:p>
                  </a:txBody>
                  <a:tcPr marT="91425" marB="91425" marR="91425" marL="91425"/>
                </a:tc>
                <a:tc>
                  <a:txBody>
                    <a:bodyPr/>
                    <a:lstStyle/>
                    <a:p>
                      <a:pPr indent="0" lvl="0" marL="0" rtl="0" algn="l">
                        <a:spcBef>
                          <a:spcPts val="0"/>
                        </a:spcBef>
                        <a:spcAft>
                          <a:spcPts val="0"/>
                        </a:spcAft>
                        <a:buNone/>
                      </a:pPr>
                      <a:r>
                        <a:rPr lang="en-US" sz="3600"/>
                        <a:t>-7.05</a:t>
                      </a:r>
                      <a:endParaRPr sz="3600"/>
                    </a:p>
                  </a:txBody>
                  <a:tcPr marT="91425" marB="91425" marR="91425" marL="91425"/>
                </a:tc>
              </a:tr>
              <a:tr h="450450">
                <a:tc>
                  <a:txBody>
                    <a:bodyPr/>
                    <a:lstStyle/>
                    <a:p>
                      <a:pPr indent="0" lvl="0" marL="0" rtl="0" algn="l">
                        <a:spcBef>
                          <a:spcPts val="0"/>
                        </a:spcBef>
                        <a:spcAft>
                          <a:spcPts val="0"/>
                        </a:spcAft>
                        <a:buNone/>
                      </a:pPr>
                      <a:r>
                        <a:rPr lang="en-US" sz="3600"/>
                        <a:t>Double DQN</a:t>
                      </a:r>
                      <a:endParaRPr sz="3600"/>
                    </a:p>
                  </a:txBody>
                  <a:tcPr marT="91425" marB="91425" marR="91425" marL="91425"/>
                </a:tc>
                <a:tc>
                  <a:txBody>
                    <a:bodyPr/>
                    <a:lstStyle/>
                    <a:p>
                      <a:pPr indent="0" lvl="0" marL="0" rtl="0" algn="l">
                        <a:spcBef>
                          <a:spcPts val="0"/>
                        </a:spcBef>
                        <a:spcAft>
                          <a:spcPts val="0"/>
                        </a:spcAft>
                        <a:buNone/>
                      </a:pPr>
                      <a:r>
                        <a:rPr lang="en-US" sz="3600"/>
                        <a:t>+9.91</a:t>
                      </a:r>
                      <a:endParaRPr sz="3600"/>
                    </a:p>
                  </a:txBody>
                  <a:tcPr marT="91425" marB="91425" marR="91425" marL="91425"/>
                </a:tc>
              </a:tr>
              <a:tr h="433175">
                <a:tc>
                  <a:txBody>
                    <a:bodyPr/>
                    <a:lstStyle/>
                    <a:p>
                      <a:pPr indent="0" lvl="0" marL="0" rtl="0" algn="l">
                        <a:spcBef>
                          <a:spcPts val="0"/>
                        </a:spcBef>
                        <a:spcAft>
                          <a:spcPts val="0"/>
                        </a:spcAft>
                        <a:buNone/>
                      </a:pPr>
                      <a:r>
                        <a:rPr lang="en-US" sz="3600"/>
                        <a:t>Clipped Double DQN</a:t>
                      </a:r>
                      <a:endParaRPr sz="3600"/>
                    </a:p>
                  </a:txBody>
                  <a:tcPr marT="91425" marB="91425" marR="91425" marL="91425"/>
                </a:tc>
                <a:tc>
                  <a:txBody>
                    <a:bodyPr/>
                    <a:lstStyle/>
                    <a:p>
                      <a:pPr indent="0" lvl="0" marL="0" rtl="0" algn="l">
                        <a:spcBef>
                          <a:spcPts val="0"/>
                        </a:spcBef>
                        <a:spcAft>
                          <a:spcPts val="0"/>
                        </a:spcAft>
                        <a:buNone/>
                      </a:pPr>
                      <a:r>
                        <a:rPr lang="en-US" sz="3600"/>
                        <a:t>-10.71</a:t>
                      </a:r>
                      <a:endParaRPr sz="3600"/>
                    </a:p>
                  </a:txBody>
                  <a:tcPr marT="91425" marB="91425" marR="91425" marL="91425"/>
                </a:tc>
              </a:tr>
              <a:tr h="433175">
                <a:tc>
                  <a:txBody>
                    <a:bodyPr/>
                    <a:lstStyle/>
                    <a:p>
                      <a:pPr indent="0" lvl="0" marL="0" rtl="0" algn="l">
                        <a:spcBef>
                          <a:spcPts val="0"/>
                        </a:spcBef>
                        <a:spcAft>
                          <a:spcPts val="0"/>
                        </a:spcAft>
                        <a:buNone/>
                      </a:pPr>
                      <a:r>
                        <a:rPr lang="en-US" sz="3600"/>
                        <a:t>Average Human</a:t>
                      </a:r>
                      <a:endParaRPr sz="3600"/>
                    </a:p>
                  </a:txBody>
                  <a:tcPr marT="91425" marB="91425" marR="91425" marL="91425"/>
                </a:tc>
                <a:tc>
                  <a:txBody>
                    <a:bodyPr/>
                    <a:lstStyle/>
                    <a:p>
                      <a:pPr indent="0" lvl="0" marL="0" rtl="0" algn="l">
                        <a:spcBef>
                          <a:spcPts val="0"/>
                        </a:spcBef>
                        <a:spcAft>
                          <a:spcPts val="0"/>
                        </a:spcAft>
                        <a:buNone/>
                      </a:pPr>
                      <a:r>
                        <a:rPr lang="en-US" sz="3600"/>
                        <a:t>-3</a:t>
                      </a:r>
                      <a:endParaRPr sz="3600"/>
                    </a:p>
                  </a:txBody>
                  <a:tcPr marT="91425" marB="91425" marR="91425" marL="91425"/>
                </a:tc>
              </a:tr>
            </a:tbl>
          </a:graphicData>
        </a:graphic>
      </p:graphicFrame>
      <p:pic>
        <p:nvPicPr>
          <p:cNvPr id="116" name="Google Shape;116;p1"/>
          <p:cNvPicPr preferRelativeResize="0"/>
          <p:nvPr/>
        </p:nvPicPr>
        <p:blipFill>
          <a:blip r:embed="rId8">
            <a:alphaModFix/>
          </a:blip>
          <a:stretch>
            <a:fillRect/>
          </a:stretch>
        </p:blipFill>
        <p:spPr>
          <a:xfrm>
            <a:off x="24012450" y="13550645"/>
            <a:ext cx="5426699" cy="4315080"/>
          </a:xfrm>
          <a:prstGeom prst="rect">
            <a:avLst/>
          </a:prstGeom>
          <a:noFill/>
          <a:ln>
            <a:noFill/>
          </a:ln>
        </p:spPr>
      </p:pic>
      <p:pic>
        <p:nvPicPr>
          <p:cNvPr id="117" name="Google Shape;117;p1"/>
          <p:cNvPicPr preferRelativeResize="0"/>
          <p:nvPr/>
        </p:nvPicPr>
        <p:blipFill>
          <a:blip r:embed="rId9">
            <a:alphaModFix/>
          </a:blip>
          <a:stretch>
            <a:fillRect/>
          </a:stretch>
        </p:blipFill>
        <p:spPr>
          <a:xfrm>
            <a:off x="20350125" y="14160400"/>
            <a:ext cx="3581400" cy="2724150"/>
          </a:xfrm>
          <a:prstGeom prst="rect">
            <a:avLst/>
          </a:prstGeom>
          <a:noFill/>
          <a:ln>
            <a:noFill/>
          </a:ln>
        </p:spPr>
      </p:pic>
      <p:pic>
        <p:nvPicPr>
          <p:cNvPr id="118" name="Google Shape;118;p1"/>
          <p:cNvPicPr preferRelativeResize="0"/>
          <p:nvPr/>
        </p:nvPicPr>
        <p:blipFill>
          <a:blip r:embed="rId10">
            <a:alphaModFix/>
          </a:blip>
          <a:stretch>
            <a:fillRect/>
          </a:stretch>
        </p:blipFill>
        <p:spPr>
          <a:xfrm>
            <a:off x="1071075" y="10315525"/>
            <a:ext cx="9871750" cy="6620475"/>
          </a:xfrm>
          <a:prstGeom prst="rect">
            <a:avLst/>
          </a:prstGeom>
          <a:noFill/>
          <a:ln>
            <a:noFill/>
          </a:ln>
        </p:spPr>
      </p:pic>
      <p:pic>
        <p:nvPicPr>
          <p:cNvPr id="119" name="Google Shape;119;p1"/>
          <p:cNvPicPr preferRelativeResize="0"/>
          <p:nvPr/>
        </p:nvPicPr>
        <p:blipFill>
          <a:blip r:embed="rId11">
            <a:alphaModFix/>
          </a:blip>
          <a:stretch>
            <a:fillRect/>
          </a:stretch>
        </p:blipFill>
        <p:spPr>
          <a:xfrm>
            <a:off x="11463900" y="7345550"/>
            <a:ext cx="2781000" cy="8772775"/>
          </a:xfrm>
          <a:prstGeom prst="rect">
            <a:avLst/>
          </a:prstGeom>
          <a:noFill/>
          <a:ln>
            <a:noFill/>
          </a:ln>
        </p:spPr>
      </p:pic>
      <p:pic>
        <p:nvPicPr>
          <p:cNvPr id="120" name="Google Shape;120;p1"/>
          <p:cNvPicPr preferRelativeResize="0"/>
          <p:nvPr/>
        </p:nvPicPr>
        <p:blipFill>
          <a:blip r:embed="rId12">
            <a:alphaModFix/>
          </a:blip>
          <a:stretch>
            <a:fillRect/>
          </a:stretch>
        </p:blipFill>
        <p:spPr>
          <a:xfrm>
            <a:off x="8794925" y="19316150"/>
            <a:ext cx="18629436" cy="9949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