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5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2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5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6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AA05E-2629-4770-AE58-BBE45BB4096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F78892-0CDC-4568-B9FC-1CB94AF852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0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C44-FF38-49D4-9771-02646DCE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70009"/>
            <a:ext cx="10058400" cy="241679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Using Twitter to predict traffic blockages relating to protests</a:t>
            </a:r>
          </a:p>
        </p:txBody>
      </p:sp>
    </p:spTree>
    <p:extLst>
      <p:ext uri="{BB962C8B-B14F-4D97-AF65-F5344CB8AC3E}">
        <p14:creationId xmlns:p14="http://schemas.microsoft.com/office/powerpoint/2010/main" val="273610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9E4-1AC1-4D05-894A-0835FFC5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961E-C234-4F90-BA4F-FA22ADB8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Indication of traffic works on the assumption that mention of a location in a </a:t>
            </a:r>
            <a:r>
              <a:rPr lang="en-GB" dirty="0" err="1"/>
              <a:t>TfLTrafficNews</a:t>
            </a:r>
            <a:r>
              <a:rPr lang="en-GB" dirty="0"/>
              <a:t> tweet means that there is traffic disruption there; this may not always be the case.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/>
              <a:t> Using </a:t>
            </a:r>
            <a:r>
              <a:rPr lang="en-GB" dirty="0" err="1"/>
              <a:t>TfLTrafficNews</a:t>
            </a:r>
            <a:r>
              <a:rPr lang="en-GB" dirty="0"/>
              <a:t> tweets doesn’t give the length of time traffic is disrupted for.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If traffic disruption lasts for several hours, but </a:t>
            </a:r>
            <a:r>
              <a:rPr lang="en-GB" dirty="0" err="1"/>
              <a:t>TfLTrafficNews</a:t>
            </a:r>
            <a:r>
              <a:rPr lang="en-GB" dirty="0"/>
              <a:t> only tweets about it once, then only the hour of the tweet is recognised as having disrupted traffic.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/>
              <a:t> Computing power: 8GB RAM computer meant I had to limit the model to 2500 features.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/>
              <a:t> Model requires manual identification of locations of traffic interest.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/>
              <a:t> Element of multicollinearity by using tweet sentiment and direct mentions of the target locations alongside the tweet text. </a:t>
            </a:r>
          </a:p>
        </p:txBody>
      </p:sp>
    </p:spTree>
    <p:extLst>
      <p:ext uri="{BB962C8B-B14F-4D97-AF65-F5344CB8AC3E}">
        <p14:creationId xmlns:p14="http://schemas.microsoft.com/office/powerpoint/2010/main" val="388443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2496-8C0C-4026-AC00-21BE24CF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72AC-36F0-429C-BDFC-B05CBB46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 Gain access to better historical traffic data, likely through paying for access.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 Re-run with higher computing power allowing a higher number of maximum features; either using a better PC or cloud computing.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 Potential to topic model the Extinction Rebellion tweets, and re-run the model using just certain topics, potentially filtering out irrelevant tweets that just generate noise.</a:t>
            </a:r>
          </a:p>
        </p:txBody>
      </p:sp>
    </p:spTree>
    <p:extLst>
      <p:ext uri="{BB962C8B-B14F-4D97-AF65-F5344CB8AC3E}">
        <p14:creationId xmlns:p14="http://schemas.microsoft.com/office/powerpoint/2010/main" val="341926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6E6F-69DA-4987-9907-29705DAC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D4F1-7778-4D2B-B904-1D452D53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Based on the idea that Tweets around an event or protest can indicate changes in traffic through the reach (number of retweets and favourites) and language of the tweet 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For this project, I looked specifically at Extinction Rebellion which recently held protests in London.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83ED0-3454-4D31-BB55-AF9AFF12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909" y="4259933"/>
            <a:ext cx="1246533" cy="16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4955-89A5-4D26-B5A0-4A59AD6A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Extinction Rebellion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CC5A-97BF-4447-B59A-80EEE118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In April, Extinction Rebellion staged protests occupying and disrupting traffic in four sites in central London: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Oxford Circus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Marble 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Waterloo Bridge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The area around Parliament Square.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27D48-E5F5-400A-A2E1-4AC1BB5F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56" y="3095742"/>
            <a:ext cx="4320429" cy="28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7AEA-F5A3-475E-8610-DE5F25A7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3DCD-23D9-4E15-9E24-A111E7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Protest tweets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I gathered tweets relating to the protests using the Twitter API, grabbing all tweets posted this year that contained the phrase ‘Extinction Rebellion’.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This resulted in almost 19,000 tweets; covering periods of time where there was no protests disrupting traffic, as well as the disruption Extinction Rebellion protests caused in April.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F5500-46E2-4A5F-8710-063BB25E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048896"/>
            <a:ext cx="4633327" cy="22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916-0C19-4290-9D68-5E7F720B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DEC2-ED9F-4AA4-8178-9FA8EC67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400" b="1" dirty="0"/>
              <a:t>Traffic disruption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Historic traffic data was more difficult to gather.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Most available data costs money to access.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/>
              <a:t>@</a:t>
            </a:r>
            <a:r>
              <a:rPr lang="en-GB" sz="2400" b="1" dirty="0" err="1"/>
              <a:t>TfLTrafficNews</a:t>
            </a:r>
            <a:endParaRPr lang="en-GB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I worked around this by using @</a:t>
            </a:r>
            <a:r>
              <a:rPr lang="en-GB" sz="2400" dirty="0" err="1"/>
              <a:t>TfLTrafficNews</a:t>
            </a:r>
            <a:r>
              <a:rPr lang="en-GB" sz="2400" dirty="0"/>
              <a:t> tweets as my indicator of traffic disruption.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This involved flagging tweets that contained the names of the key disruption areas.</a:t>
            </a:r>
          </a:p>
          <a:p>
            <a:pPr marL="0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GB" sz="2400" dirty="0"/>
              <a:t>(Oxford Circus, Marble Arch, Waterloo Bridge, Parliament Square)</a:t>
            </a:r>
          </a:p>
          <a:p>
            <a:pPr>
              <a:spcBef>
                <a:spcPts val="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 I briefly looked into using named entity recognition to flag road names in tweets, but directly tagging the four named locations was more accurate.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 This approach works on the assumption that a mention of a location in a </a:t>
            </a:r>
            <a:r>
              <a:rPr lang="en-GB" sz="2400" dirty="0" err="1"/>
              <a:t>TfLTrafficNews</a:t>
            </a:r>
            <a:r>
              <a:rPr lang="en-GB" sz="2400" dirty="0"/>
              <a:t> tweet is due to there being traffic disruption there.</a:t>
            </a:r>
          </a:p>
        </p:txBody>
      </p:sp>
    </p:spTree>
    <p:extLst>
      <p:ext uri="{BB962C8B-B14F-4D97-AF65-F5344CB8AC3E}">
        <p14:creationId xmlns:p14="http://schemas.microsoft.com/office/powerpoint/2010/main" val="258492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E619-15BC-4720-B10C-4580D985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E9F-23C8-4807-A7BC-070242F1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Text cleaning: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Removed punctuation.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 Replaced words containing apostrophes with their uncontracted equivalents.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Added in sentiment of tweets using NLTK.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I joined the traffic disruption flag from the </a:t>
            </a:r>
            <a:r>
              <a:rPr lang="en-GB" dirty="0" err="1"/>
              <a:t>TfLTrafficNews</a:t>
            </a:r>
            <a:r>
              <a:rPr lang="en-GB" dirty="0"/>
              <a:t> data to the Extinction Rebellion tweets on the tweet datetime.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I rounded the tweet time to the nearest hour to match Extinction Rebellion tweets to traffic disruption.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I sampled the non-traffic disruption tweets to address the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334271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15EB-1E38-498D-9363-18A96DFB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CEEE-E20E-41B5-88FB-4077345B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used a logistic regression, treating traffic disruption as binary.</a:t>
            </a:r>
          </a:p>
          <a:p>
            <a:endParaRPr lang="en-GB" dirty="0"/>
          </a:p>
          <a:p>
            <a:r>
              <a:rPr lang="en-GB" dirty="0"/>
              <a:t>Model inputs: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Tweet text (using TFID to supress words common across all tweets).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Tweet sentiment.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Tweet reach (favourites and retweets).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Mention of any of the target locations in the tweet text.</a:t>
            </a:r>
          </a:p>
        </p:txBody>
      </p:sp>
    </p:spTree>
    <p:extLst>
      <p:ext uri="{BB962C8B-B14F-4D97-AF65-F5344CB8AC3E}">
        <p14:creationId xmlns:p14="http://schemas.microsoft.com/office/powerpoint/2010/main" val="26263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DCA5-49FF-4394-BDE6-C3EA07E5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1A46-2DD3-41EE-ADA1-78AC55B5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Precision of 0.57</a:t>
            </a:r>
          </a:p>
          <a:p>
            <a:r>
              <a:rPr lang="en-GB" dirty="0"/>
              <a:t>57% of the tweets flagged as causing traffic actually had traffic at that time.</a:t>
            </a:r>
          </a:p>
          <a:p>
            <a:endParaRPr lang="en-GB" sz="1800" dirty="0"/>
          </a:p>
          <a:p>
            <a:r>
              <a:rPr lang="en-GB" sz="2400" b="1" dirty="0"/>
              <a:t>Recall of 0.61</a:t>
            </a:r>
          </a:p>
          <a:p>
            <a:r>
              <a:rPr lang="en-GB" dirty="0"/>
              <a:t>Of the times there was traffic, the model correctly identified this from the tweets 61% of the time.</a:t>
            </a:r>
          </a:p>
        </p:txBody>
      </p:sp>
    </p:spTree>
    <p:extLst>
      <p:ext uri="{BB962C8B-B14F-4D97-AF65-F5344CB8AC3E}">
        <p14:creationId xmlns:p14="http://schemas.microsoft.com/office/powerpoint/2010/main" val="232116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DE4F-6B36-49A9-937E-C4FB3A35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1FB40-C6AF-4A9D-8011-81336D4CA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1" t="27864" r="68595" b="38445"/>
          <a:stretch/>
        </p:blipFill>
        <p:spPr>
          <a:xfrm>
            <a:off x="1097280" y="1737360"/>
            <a:ext cx="3739763" cy="45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4DE55-1336-4FEB-BAEE-339C9D8D1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6" t="35355" r="69326" b="27332"/>
          <a:stretch/>
        </p:blipFill>
        <p:spPr>
          <a:xfrm>
            <a:off x="7916849" y="1737360"/>
            <a:ext cx="3177871" cy="460457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CDD49B9-CA56-4AB4-A1F2-8B56F2EFC2FF}"/>
              </a:ext>
            </a:extLst>
          </p:cNvPr>
          <p:cNvSpPr/>
          <p:nvPr/>
        </p:nvSpPr>
        <p:spPr>
          <a:xfrm>
            <a:off x="3909391" y="4518992"/>
            <a:ext cx="808383" cy="29154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67FC2A-BF5B-4E40-A42C-D0F30E2B04C8}"/>
              </a:ext>
            </a:extLst>
          </p:cNvPr>
          <p:cNvSpPr/>
          <p:nvPr/>
        </p:nvSpPr>
        <p:spPr>
          <a:xfrm>
            <a:off x="10058400" y="5115339"/>
            <a:ext cx="907774" cy="33793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53112-5A8F-4C07-8B6E-22FCA6A5622B}"/>
              </a:ext>
            </a:extLst>
          </p:cNvPr>
          <p:cNvSpPr txBox="1"/>
          <p:nvPr/>
        </p:nvSpPr>
        <p:spPr>
          <a:xfrm>
            <a:off x="4989444" y="2585805"/>
            <a:ext cx="2775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Re-running the model with only n-grams of 2+ would likely give more insightful coefficients</a:t>
            </a:r>
          </a:p>
        </p:txBody>
      </p:sp>
    </p:spTree>
    <p:extLst>
      <p:ext uri="{BB962C8B-B14F-4D97-AF65-F5344CB8AC3E}">
        <p14:creationId xmlns:p14="http://schemas.microsoft.com/office/powerpoint/2010/main" val="1996933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672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Using Twitter to predict traffic blockages relating to protests</vt:lpstr>
      <vt:lpstr>Approach</vt:lpstr>
      <vt:lpstr>Extinction Rebellion</vt:lpstr>
      <vt:lpstr>Data sourcing</vt:lpstr>
      <vt:lpstr>Data sourcing</vt:lpstr>
      <vt:lpstr>Data Processing</vt:lpstr>
      <vt:lpstr>Modelling</vt:lpstr>
      <vt:lpstr>Result</vt:lpstr>
      <vt:lpstr>Coefficients</vt:lpstr>
      <vt:lpstr>Limitations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</dc:creator>
  <cp:lastModifiedBy> </cp:lastModifiedBy>
  <cp:revision>23</cp:revision>
  <dcterms:created xsi:type="dcterms:W3CDTF">2019-06-20T10:36:45Z</dcterms:created>
  <dcterms:modified xsi:type="dcterms:W3CDTF">2019-06-20T14:37:48Z</dcterms:modified>
</cp:coreProperties>
</file>