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654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78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6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7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6600" dirty="0"/>
              <a:t>Utilizing LLMs to Enhance P4 Programming for Networking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Project Pitch</a:t>
            </a:r>
          </a:p>
          <a:p>
            <a:r>
              <a:rPr dirty="0"/>
              <a:t>Computer Security Course - Spring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P4 is a powerful language for programmable networks but requires expertise.</a:t>
            </a:r>
          </a:p>
          <a:p>
            <a:r>
              <a:t>- Large Language Models (LLMs) like ChatGPT, Gemini, Claude, and DeepSeek can assist in writing P4 code.</a:t>
            </a:r>
          </a:p>
          <a:p>
            <a:r>
              <a:t>- Enhancing security strategies in networking through AI-guided programming.</a:t>
            </a:r>
          </a:p>
          <a:p>
            <a:r>
              <a:t>- Need to defend against evolving cyber threats in real-time network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Utilize multiple LLMs to assist students in writing and optimizing P4 code.</a:t>
            </a:r>
          </a:p>
          <a:p>
            <a:r>
              <a:t>- Develop AI-enhanced security policies for network protection.</a:t>
            </a:r>
          </a:p>
          <a:p>
            <a:r>
              <a:t>- Test security strategies against various cyberattack models.</a:t>
            </a:r>
          </a:p>
          <a:p>
            <a:r>
              <a:t>- Validate results using Mininet or real-world experimental testbeds.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Select multiple LLMs (ChatGPT, Gemini, Claude, DeepSeek) for comparison.</a:t>
            </a:r>
          </a:p>
          <a:p>
            <a:r>
              <a:t>2. Use LLMs to generate P4-based networking security strategies.</a:t>
            </a:r>
          </a:p>
          <a:p>
            <a:r>
              <a:t>3. Simulate and deploy these strategies in Mininet or real-world testbeds.</a:t>
            </a:r>
          </a:p>
          <a:p>
            <a:r>
              <a:t>4. Conduct security assessments against various cyberattacks (e.g., DDoS, Man-in-the-Middle, Packet Injection).</a:t>
            </a:r>
          </a:p>
          <a:p>
            <a:r>
              <a:t>5. Evaluate effectiveness based on attack mitigation performance and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Cyberattack Models to 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DDoS (Distributed Denial of Service)</a:t>
            </a:r>
          </a:p>
          <a:p>
            <a:r>
              <a:rPr dirty="0"/>
              <a:t>- Man-in-the-Middle (MITM) Attacks</a:t>
            </a:r>
          </a:p>
          <a:p>
            <a:r>
              <a:rPr dirty="0"/>
              <a:t>- Packet Injection Attacks</a:t>
            </a:r>
          </a:p>
          <a:p>
            <a:r>
              <a:rPr dirty="0"/>
              <a:t>- TCP/IP Spoofing</a:t>
            </a:r>
          </a:p>
          <a:p>
            <a:r>
              <a:rPr dirty="0"/>
              <a:t>- ARP Poisoning</a:t>
            </a:r>
          </a:p>
          <a:p>
            <a:r>
              <a:rPr dirty="0"/>
              <a:t>- Custom Attack Models Defined </a:t>
            </a:r>
            <a:r>
              <a:rPr lang="en-US" dirty="0"/>
              <a:t>by your team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Option 1: Mininet-based simulation for cost-effective testing.</a:t>
            </a:r>
          </a:p>
          <a:p>
            <a:r>
              <a:t>- Option 2: Real-world experimental testbed for high-fidelity results.</a:t>
            </a:r>
          </a:p>
          <a:p>
            <a:r>
              <a:t>- Compare LLM-generated P4 policies with manually designed ones.</a:t>
            </a:r>
          </a:p>
          <a:p>
            <a:r>
              <a:t>- Measure metrics: attack mitigation success rate, network performance impact, and efficiency of LLM-generated code.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Demonstrate how LLMs can enhance P4 programming efficiency.</a:t>
            </a:r>
          </a:p>
          <a:p>
            <a:r>
              <a:t>- Develop robust AI-assisted security strategies for networks.</a:t>
            </a:r>
          </a:p>
          <a:p>
            <a:r>
              <a:t>- Evaluate LLM performance across multiple cyberattack scenarios.</a:t>
            </a:r>
          </a:p>
          <a:p>
            <a:r>
              <a:t>- Provide insights into the strengths and limitations of LLMs in cybersecurity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Timeline</a:t>
            </a:r>
            <a:r>
              <a:rPr lang="en-US" dirty="0"/>
              <a:t> – an 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1-2: Familiarization with P4 programming and LLMs.</a:t>
            </a:r>
          </a:p>
          <a:p>
            <a:r>
              <a:t>Week 3-4: Develop initial LLM-assisted P4 code.</a:t>
            </a:r>
          </a:p>
          <a:p>
            <a:r>
              <a:t>Week 5-6: Test P4 security strategies in Mininet.</a:t>
            </a:r>
          </a:p>
          <a:p>
            <a:r>
              <a:t>Week 7-8: Evaluate performance against cyberattack models.</a:t>
            </a:r>
          </a:p>
          <a:p>
            <a:r>
              <a:t>Week 9-10: Final adjustments and analysis.</a:t>
            </a:r>
          </a:p>
          <a:p>
            <a:r>
              <a:t>Week 11: Presentation and report submission.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2922-B49F-7B9F-1F5A-783B1EE8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mentor and their expertise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6CDF-E4FB-C756-7B2C-521757CA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Kevin </a:t>
            </a:r>
            <a:r>
              <a:rPr lang="en-US" dirty="0" err="1"/>
              <a:t>Kostage</a:t>
            </a:r>
            <a:r>
              <a:rPr lang="en-US" dirty="0"/>
              <a:t>: Can help generating real-world Testbed environment using Fabric and Chameleon, with L3 and L2 connections.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Sean Peppers: Have plenty of experiences on running P4 and knows P4 basic settings. Can help with initialization LLM </a:t>
            </a:r>
            <a:r>
              <a:rPr lang="en-US"/>
              <a:t>prompt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6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437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Utilizing LLMs to Enhance P4 Programming for Networking Security</vt:lpstr>
      <vt:lpstr>Motivation</vt:lpstr>
      <vt:lpstr>Project Objectives</vt:lpstr>
      <vt:lpstr>Methodology</vt:lpstr>
      <vt:lpstr>Cyberattack Models to Evaluate</vt:lpstr>
      <vt:lpstr>Validation Strategy</vt:lpstr>
      <vt:lpstr>Expected Outcomes</vt:lpstr>
      <vt:lpstr>Project Timeline – an example</vt:lpstr>
      <vt:lpstr>Project mentor and their expertise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Qu, Chengyi</cp:lastModifiedBy>
  <cp:revision>2</cp:revision>
  <dcterms:created xsi:type="dcterms:W3CDTF">2013-01-27T09:14:16Z</dcterms:created>
  <dcterms:modified xsi:type="dcterms:W3CDTF">2025-02-06T02:44:02Z</dcterms:modified>
  <cp:category/>
</cp:coreProperties>
</file>