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06"/>
    <a:srgbClr val="FFDB00"/>
    <a:srgbClr val="6C2C93"/>
    <a:srgbClr val="A799B7"/>
    <a:srgbClr val="828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FECF-891D-49EB-A3E6-5F3FE0DE157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B833C7-19E9-BE78-C3C0-7E5A3E4A19E9}"/>
              </a:ext>
            </a:extLst>
          </p:cNvPr>
          <p:cNvSpPr/>
          <p:nvPr/>
        </p:nvSpPr>
        <p:spPr>
          <a:xfrm>
            <a:off x="0" y="-76200"/>
            <a:ext cx="43891200" cy="3429000"/>
          </a:xfrm>
          <a:prstGeom prst="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Natural Language Inference</a:t>
            </a:r>
          </a:p>
          <a:p>
            <a:pPr algn="ctr"/>
            <a:r>
              <a:rPr lang="en-US" sz="8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By Jack Pay &amp; </a:t>
            </a:r>
            <a:r>
              <a:rPr lang="en-US" sz="75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Dennis Kiselev</a:t>
            </a:r>
            <a:endParaRPr lang="en-GB" sz="75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028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DF314892-3EE3-8486-F602-9CD7570B5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701040" y="360703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10406-C4A3-FF17-7DCC-A2A5BCDD0A85}"/>
              </a:ext>
            </a:extLst>
          </p:cNvPr>
          <p:cNvSpPr/>
          <p:nvPr/>
        </p:nvSpPr>
        <p:spPr>
          <a:xfrm>
            <a:off x="1158240" y="3801872"/>
            <a:ext cx="13075920" cy="12657329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Introduction</a:t>
            </a:r>
          </a:p>
          <a:p>
            <a:pPr algn="ctr"/>
            <a:r>
              <a:rPr lang="en-US" sz="6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E10DD-C02A-1DAA-196B-8A671F267BE2}"/>
              </a:ext>
            </a:extLst>
          </p:cNvPr>
          <p:cNvSpPr/>
          <p:nvPr/>
        </p:nvSpPr>
        <p:spPr>
          <a:xfrm>
            <a:off x="15407640" y="16908272"/>
            <a:ext cx="27325320" cy="8787770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Results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4F0FF-A100-E45E-5146-86EADDE73AF0}"/>
              </a:ext>
            </a:extLst>
          </p:cNvPr>
          <p:cNvSpPr/>
          <p:nvPr/>
        </p:nvSpPr>
        <p:spPr>
          <a:xfrm>
            <a:off x="1158240" y="16908272"/>
            <a:ext cx="13075920" cy="15435920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Materials &amp; Method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A187F5-2A01-19B5-CFB8-999A94CBDBBB}"/>
              </a:ext>
            </a:extLst>
          </p:cNvPr>
          <p:cNvSpPr/>
          <p:nvPr/>
        </p:nvSpPr>
        <p:spPr>
          <a:xfrm>
            <a:off x="15407640" y="26145114"/>
            <a:ext cx="13075920" cy="6199078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Conclusions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482BFF-8C56-9591-873E-69CF21FA3444}"/>
              </a:ext>
            </a:extLst>
          </p:cNvPr>
          <p:cNvSpPr/>
          <p:nvPr/>
        </p:nvSpPr>
        <p:spPr>
          <a:xfrm>
            <a:off x="29657040" y="26145114"/>
            <a:ext cx="13075920" cy="6199078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References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3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5680A45E-5D6F-5284-9C84-3A077D7B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35170419" y="388655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06BAEF-C630-63EA-6E89-CB8C5A51F7AD}"/>
              </a:ext>
            </a:extLst>
          </p:cNvPr>
          <p:cNvSpPr/>
          <p:nvPr/>
        </p:nvSpPr>
        <p:spPr>
          <a:xfrm>
            <a:off x="15407640" y="3801873"/>
            <a:ext cx="27325320" cy="12657328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Figures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1A48FD-7B00-843C-161A-388EA9EB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68758"/>
              </p:ext>
            </p:extLst>
          </p:nvPr>
        </p:nvGraphicFramePr>
        <p:xfrm>
          <a:off x="15407640" y="18448952"/>
          <a:ext cx="27325324" cy="617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1948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3391066115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4079886862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1603675036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1095657681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2061514745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4013144454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3579964545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3448529985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2131172517"/>
                    </a:ext>
                  </a:extLst>
                </a:gridCol>
                <a:gridCol w="2101948">
                  <a:extLst>
                    <a:ext uri="{9D8B030D-6E8A-4147-A177-3AD203B41FA5}">
                      <a16:colId xmlns:a16="http://schemas.microsoft.com/office/drawing/2014/main" val="1762411193"/>
                    </a:ext>
                  </a:extLst>
                </a:gridCol>
              </a:tblGrid>
              <a:tr h="154432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Task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15443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A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7941008"/>
                  </a:ext>
                </a:extLst>
              </a:tr>
              <a:tr h="15443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15443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C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Pay</dc:creator>
  <cp:lastModifiedBy>Jack Pay</cp:lastModifiedBy>
  <cp:revision>28</cp:revision>
  <dcterms:created xsi:type="dcterms:W3CDTF">2024-04-16T10:49:15Z</dcterms:created>
  <dcterms:modified xsi:type="dcterms:W3CDTF">2024-04-16T11:55:56Z</dcterms:modified>
</cp:coreProperties>
</file>