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bfef2c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bfef2c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bfef2cb4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bfef2cb4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bfef2cb4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bfef2cb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bfef2cb4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bfef2cb4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bfef2cb4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bfef2cb4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0875" y="771025"/>
            <a:ext cx="17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2049000" y="592800"/>
            <a:ext cx="0" cy="3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649825" y="15820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49825" y="20909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Player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49825" y="25998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Plays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984775" y="236300"/>
            <a:ext cx="51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Performance Of Linemen on Pass Plays</a:t>
            </a:r>
            <a:endParaRPr b="1" sz="1800"/>
          </a:p>
        </p:txBody>
      </p:sp>
      <p:sp>
        <p:nvSpPr>
          <p:cNvPr id="60" name="Google Shape;60;p13"/>
          <p:cNvSpPr/>
          <p:nvPr/>
        </p:nvSpPr>
        <p:spPr>
          <a:xfrm>
            <a:off x="3742300" y="1412750"/>
            <a:ext cx="570600" cy="30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425875" y="1364150"/>
            <a:ext cx="13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Team: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871400" y="1412750"/>
            <a:ext cx="570600" cy="30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554975" y="1364150"/>
            <a:ext cx="13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Away Team: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494600" y="984925"/>
            <a:ext cx="51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425875" y="1911813"/>
            <a:ext cx="13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Info</a:t>
            </a:r>
            <a:endParaRPr b="1"/>
          </a:p>
        </p:txBody>
      </p:sp>
      <p:sp>
        <p:nvSpPr>
          <p:cNvPr id="66" name="Google Shape;66;p13"/>
          <p:cNvSpPr txBox="1"/>
          <p:nvPr/>
        </p:nvSpPr>
        <p:spPr>
          <a:xfrm>
            <a:off x="2427800" y="2184988"/>
            <a:ext cx="229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Division: NFC South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5595975" y="1911813"/>
            <a:ext cx="13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Info</a:t>
            </a:r>
            <a:endParaRPr b="1"/>
          </a:p>
        </p:txBody>
      </p:sp>
      <p:sp>
        <p:nvSpPr>
          <p:cNvPr id="68" name="Google Shape;68;p13"/>
          <p:cNvSpPr txBox="1"/>
          <p:nvPr/>
        </p:nvSpPr>
        <p:spPr>
          <a:xfrm>
            <a:off x="5595975" y="2184988"/>
            <a:ext cx="229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Division: NFC East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546250" y="3676525"/>
            <a:ext cx="31071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546250" y="3276325"/>
            <a:ext cx="32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Prediction</a:t>
            </a:r>
            <a:endParaRPr/>
          </a:p>
        </p:txBody>
      </p:sp>
      <p:cxnSp>
        <p:nvCxnSpPr>
          <p:cNvPr id="71" name="Google Shape;71;p13"/>
          <p:cNvCxnSpPr/>
          <p:nvPr/>
        </p:nvCxnSpPr>
        <p:spPr>
          <a:xfrm flipH="1">
            <a:off x="4397500" y="3681025"/>
            <a:ext cx="8700" cy="3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5" y="180271"/>
            <a:ext cx="1401800" cy="14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821" y="3676534"/>
            <a:ext cx="42052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6250" y="3710475"/>
            <a:ext cx="465541" cy="3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/>
        </p:nvSpPr>
        <p:spPr>
          <a:xfrm>
            <a:off x="230875" y="771025"/>
            <a:ext cx="17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>
            <a:off x="2049000" y="592800"/>
            <a:ext cx="0" cy="3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649825" y="15820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Game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649825" y="20909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Player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49825" y="25998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Plays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984775" y="236300"/>
            <a:ext cx="513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Performance</a:t>
            </a:r>
            <a:r>
              <a:rPr b="1" lang="en" sz="2100"/>
              <a:t> </a:t>
            </a:r>
            <a:r>
              <a:rPr b="1" lang="en" sz="1700"/>
              <a:t>Of Linemen on Pass Plays</a:t>
            </a:r>
            <a:endParaRPr b="1" sz="1700"/>
          </a:p>
        </p:txBody>
      </p:sp>
      <p:sp>
        <p:nvSpPr>
          <p:cNvPr id="85" name="Google Shape;85;p14"/>
          <p:cNvSpPr txBox="1"/>
          <p:nvPr/>
        </p:nvSpPr>
        <p:spPr>
          <a:xfrm>
            <a:off x="2414425" y="1749675"/>
            <a:ext cx="13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Player Info</a:t>
            </a:r>
            <a:endParaRPr b="1"/>
          </a:p>
        </p:txBody>
      </p:sp>
      <p:sp>
        <p:nvSpPr>
          <p:cNvPr id="86" name="Google Shape;86;p14"/>
          <p:cNvSpPr txBox="1"/>
          <p:nvPr/>
        </p:nvSpPr>
        <p:spPr>
          <a:xfrm>
            <a:off x="2414425" y="1349475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Offensive Player: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092400" y="1389075"/>
            <a:ext cx="13164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Smith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2416350" y="2022850"/>
            <a:ext cx="229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College: Auburn (Div I-A)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Age: 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Height: 6’6’’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Weight: 321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5693100" y="1749663"/>
            <a:ext cx="13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Player Info</a:t>
            </a:r>
            <a:endParaRPr b="1"/>
          </a:p>
        </p:txBody>
      </p:sp>
      <p:sp>
        <p:nvSpPr>
          <p:cNvPr id="90" name="Google Shape;90;p14"/>
          <p:cNvSpPr txBox="1"/>
          <p:nvPr/>
        </p:nvSpPr>
        <p:spPr>
          <a:xfrm>
            <a:off x="5695025" y="1389063"/>
            <a:ext cx="15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Defensive Player: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7373000" y="1428663"/>
            <a:ext cx="13164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Jordan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695025" y="2022850"/>
            <a:ext cx="249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College: Wisconsin (Div I-A)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Age: 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Height: 6’8’’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Weight: 350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177200" y="1403900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-10794491">
            <a:off x="5177205" y="1513423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492600" y="1436025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-10794491">
            <a:off x="8492605" y="1545548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546250" y="3676525"/>
            <a:ext cx="11712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722700" y="3676525"/>
            <a:ext cx="1096200" cy="40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818900" y="3676525"/>
            <a:ext cx="980400" cy="400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3546250" y="3276325"/>
            <a:ext cx="32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Matchup Trouble Meter</a:t>
            </a: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 flipH="1">
            <a:off x="4883300" y="3681025"/>
            <a:ext cx="8700" cy="39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2476775" y="874788"/>
            <a:ext cx="44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Matchup Prediction</a:t>
            </a:r>
            <a:endParaRPr b="1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5" y="180271"/>
            <a:ext cx="1401800" cy="14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30875" y="771025"/>
            <a:ext cx="17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>
            <a:off x="2049000" y="592800"/>
            <a:ext cx="0" cy="3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 txBox="1"/>
          <p:nvPr/>
        </p:nvSpPr>
        <p:spPr>
          <a:xfrm>
            <a:off x="649825" y="15820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Game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649825" y="20909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Player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49825" y="25998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984775" y="236300"/>
            <a:ext cx="513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Performance Of Linemen on Pass Plays</a:t>
            </a:r>
            <a:endParaRPr b="1" sz="2000"/>
          </a:p>
        </p:txBody>
      </p:sp>
      <p:sp>
        <p:nvSpPr>
          <p:cNvPr id="114" name="Google Shape;114;p15"/>
          <p:cNvSpPr txBox="1"/>
          <p:nvPr/>
        </p:nvSpPr>
        <p:spPr>
          <a:xfrm>
            <a:off x="2527625" y="2600600"/>
            <a:ext cx="25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Offensive Play Selection:</a:t>
            </a:r>
            <a:endParaRPr b="1"/>
          </a:p>
        </p:txBody>
      </p:sp>
      <p:sp>
        <p:nvSpPr>
          <p:cNvPr id="115" name="Google Shape;115;p15"/>
          <p:cNvSpPr/>
          <p:nvPr/>
        </p:nvSpPr>
        <p:spPr>
          <a:xfrm>
            <a:off x="3368500" y="3075275"/>
            <a:ext cx="13164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SHOTGUN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2296188" y="3035675"/>
            <a:ext cx="11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Formation: 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4453300" y="3090100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-10794491">
            <a:off x="4453305" y="3199623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2476775" y="874788"/>
            <a:ext cx="44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 Setup</a:t>
            </a:r>
            <a:endParaRPr b="1"/>
          </a:p>
        </p:txBody>
      </p:sp>
      <p:sp>
        <p:nvSpPr>
          <p:cNvPr id="120" name="Google Shape;120;p15"/>
          <p:cNvSpPr/>
          <p:nvPr/>
        </p:nvSpPr>
        <p:spPr>
          <a:xfrm>
            <a:off x="3317700" y="1324625"/>
            <a:ext cx="13164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2539175" y="126817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Down: 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4402450" y="1343363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rot="-10794491">
            <a:off x="4402505" y="1448973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3317700" y="1737700"/>
            <a:ext cx="13164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2116650" y="1681250"/>
            <a:ext cx="1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Yards to Go: 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4402450" y="1756438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10794491">
            <a:off x="4402505" y="1862048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3368500" y="3510350"/>
            <a:ext cx="18150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RB, 1 TE, 2 WR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2296188" y="3470750"/>
            <a:ext cx="11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Personnel: 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951600" y="3517700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-10794491">
            <a:off x="4951605" y="3627223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5708925" y="2600600"/>
            <a:ext cx="25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Defensive Play Selection:</a:t>
            </a:r>
            <a:endParaRPr b="1"/>
          </a:p>
        </p:txBody>
      </p:sp>
      <p:sp>
        <p:nvSpPr>
          <p:cNvPr id="133" name="Google Shape;133;p15"/>
          <p:cNvSpPr/>
          <p:nvPr/>
        </p:nvSpPr>
        <p:spPr>
          <a:xfrm>
            <a:off x="6549800" y="3075275"/>
            <a:ext cx="13164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ZONE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5477488" y="3035675"/>
            <a:ext cx="11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Cover: 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634600" y="3090100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-10794491">
            <a:off x="7634605" y="3199623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6549800" y="3510350"/>
            <a:ext cx="18150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DL, 2 LB, 5 DB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5477488" y="3470750"/>
            <a:ext cx="11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Personnel: 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8132900" y="3517700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rot="-10794491">
            <a:off x="8132905" y="3627223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3368500" y="3945425"/>
            <a:ext cx="18150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Protection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2296188" y="3905825"/>
            <a:ext cx="11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Type: 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4951600" y="3952775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rot="-10794491">
            <a:off x="4951605" y="4062298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3323800" y="4380500"/>
            <a:ext cx="18150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2049000" y="4340900"/>
            <a:ext cx="131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Drop Back Type: </a:t>
            </a:r>
            <a:endParaRPr sz="1200"/>
          </a:p>
        </p:txBody>
      </p:sp>
      <p:sp>
        <p:nvSpPr>
          <p:cNvPr id="147" name="Google Shape;147;p15"/>
          <p:cNvSpPr/>
          <p:nvPr/>
        </p:nvSpPr>
        <p:spPr>
          <a:xfrm>
            <a:off x="4906900" y="4387850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10794491">
            <a:off x="4906905" y="4497373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6549800" y="3945425"/>
            <a:ext cx="18150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5477488" y="3905825"/>
            <a:ext cx="111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Type: 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8132900" y="3952775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10794491">
            <a:off x="8132905" y="4062298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3317700" y="2163500"/>
            <a:ext cx="13164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2357375" y="21295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Sideline: 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4402450" y="2182238"/>
            <a:ext cx="2319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rot="-10794491">
            <a:off x="4402505" y="2287848"/>
            <a:ext cx="187200" cy="151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5" y="180271"/>
            <a:ext cx="1401800" cy="14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/>
        </p:nvSpPr>
        <p:spPr>
          <a:xfrm>
            <a:off x="230875" y="771025"/>
            <a:ext cx="17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>
            <a:off x="2049000" y="592800"/>
            <a:ext cx="0" cy="3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6"/>
          <p:cNvSpPr txBox="1"/>
          <p:nvPr/>
        </p:nvSpPr>
        <p:spPr>
          <a:xfrm>
            <a:off x="649825" y="15820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Game</a:t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649825" y="20909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Player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649825" y="25998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2984775" y="236300"/>
            <a:ext cx="513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Performance Of Linemen on Pass Plays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(continued)</a:t>
            </a:r>
            <a:endParaRPr b="1" sz="2000"/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5" y="180271"/>
            <a:ext cx="1401800" cy="14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5875" y="1432649"/>
            <a:ext cx="6180825" cy="29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/>
        </p:nvSpPr>
        <p:spPr>
          <a:xfrm>
            <a:off x="2476775" y="874788"/>
            <a:ext cx="44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 Simulation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/>
        </p:nvSpPr>
        <p:spPr>
          <a:xfrm>
            <a:off x="230875" y="771025"/>
            <a:ext cx="17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7"/>
          <p:cNvCxnSpPr/>
          <p:nvPr/>
        </p:nvCxnSpPr>
        <p:spPr>
          <a:xfrm>
            <a:off x="2049000" y="593250"/>
            <a:ext cx="0" cy="3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7"/>
          <p:cNvSpPr txBox="1"/>
          <p:nvPr/>
        </p:nvSpPr>
        <p:spPr>
          <a:xfrm>
            <a:off x="649825" y="15820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Game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649825" y="20909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Player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649825" y="259985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Plays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2984775" y="236300"/>
            <a:ext cx="513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Performance Of Linemen on Pass Plays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(continued)</a:t>
            </a:r>
            <a:endParaRPr b="1" sz="2000"/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25" y="119546"/>
            <a:ext cx="1401800" cy="14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000" y="1419200"/>
            <a:ext cx="3123350" cy="14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350" y="1372025"/>
            <a:ext cx="2913626" cy="205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