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84A77-F3DF-4076-81F8-484BAB109D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F54B5B-D3EF-4832-8614-95731630F554}">
      <dgm:prSet/>
      <dgm:spPr/>
      <dgm:t>
        <a:bodyPr/>
        <a:lstStyle/>
        <a:p>
          <a:r>
            <a:rPr lang="da-DK" dirty="0"/>
            <a:t>Sikre at medlemmer betaler deres kontingent</a:t>
          </a:r>
          <a:endParaRPr lang="en-US" dirty="0"/>
        </a:p>
      </dgm:t>
    </dgm:pt>
    <dgm:pt modelId="{D33D79CF-3198-4CF7-8DA4-2E184F5CF848}" type="parTrans" cxnId="{A00855F2-CC8B-4085-A88A-817FFC30AE0D}">
      <dgm:prSet/>
      <dgm:spPr/>
      <dgm:t>
        <a:bodyPr/>
        <a:lstStyle/>
        <a:p>
          <a:endParaRPr lang="en-US"/>
        </a:p>
      </dgm:t>
    </dgm:pt>
    <dgm:pt modelId="{DAF20688-4754-4C1F-AAFC-08C3A3DE9F49}" type="sibTrans" cxnId="{A00855F2-CC8B-4085-A88A-817FFC30AE0D}">
      <dgm:prSet phldrT="01" phldr="0"/>
      <dgm:spPr/>
      <dgm:t>
        <a:bodyPr/>
        <a:lstStyle/>
        <a:p>
          <a:endParaRPr lang="en-US" dirty="0"/>
        </a:p>
      </dgm:t>
    </dgm:pt>
    <dgm:pt modelId="{BFB61276-7E5F-4EC6-83BB-160029D49AA4}">
      <dgm:prSet/>
      <dgm:spPr/>
      <dgm:t>
        <a:bodyPr/>
        <a:lstStyle/>
        <a:p>
          <a:r>
            <a:rPr lang="da-DK" dirty="0"/>
            <a:t>Udmelde medlemmer, der stadig er i restance</a:t>
          </a:r>
          <a:endParaRPr lang="en-US" dirty="0"/>
        </a:p>
      </dgm:t>
    </dgm:pt>
    <dgm:pt modelId="{A4700958-DA3D-4154-B800-29DFBB4BFE72}" type="parTrans" cxnId="{8842A6EE-553A-43DC-B53B-6AF3C837DF93}">
      <dgm:prSet/>
      <dgm:spPr/>
      <dgm:t>
        <a:bodyPr/>
        <a:lstStyle/>
        <a:p>
          <a:endParaRPr lang="en-US"/>
        </a:p>
      </dgm:t>
    </dgm:pt>
    <dgm:pt modelId="{B458BDDD-C906-42E2-9F97-524C39D03E23}" type="sibTrans" cxnId="{8842A6EE-553A-43DC-B53B-6AF3C837DF93}">
      <dgm:prSet phldrT="02" phldr="0"/>
      <dgm:spPr/>
      <dgm:t>
        <a:bodyPr/>
        <a:lstStyle/>
        <a:p>
          <a:endParaRPr lang="en-US" dirty="0"/>
        </a:p>
      </dgm:t>
    </dgm:pt>
    <dgm:pt modelId="{BA0D8FA8-AF6F-41E4-9121-E04F91D73292}">
      <dgm:prSet/>
      <dgm:spPr/>
      <dgm:t>
        <a:bodyPr/>
        <a:lstStyle/>
        <a:p>
          <a:r>
            <a:rPr lang="da-DK" dirty="0"/>
            <a:t>Holde medlemsdatabasen opdateret</a:t>
          </a:r>
          <a:endParaRPr lang="en-US" dirty="0"/>
        </a:p>
      </dgm:t>
    </dgm:pt>
    <dgm:pt modelId="{6175C3BF-039E-47FD-8725-E42F4B1B0C29}" type="parTrans" cxnId="{177E68CE-6D63-4AD6-AD3D-56A60157EECD}">
      <dgm:prSet/>
      <dgm:spPr/>
      <dgm:t>
        <a:bodyPr/>
        <a:lstStyle/>
        <a:p>
          <a:endParaRPr lang="en-US"/>
        </a:p>
      </dgm:t>
    </dgm:pt>
    <dgm:pt modelId="{D3BB8AD7-8942-4830-9EDA-EFB625419004}" type="sibTrans" cxnId="{177E68CE-6D63-4AD6-AD3D-56A60157EECD}">
      <dgm:prSet phldrT="03" phldr="0"/>
      <dgm:spPr/>
      <dgm:t>
        <a:bodyPr/>
        <a:lstStyle/>
        <a:p>
          <a:endParaRPr lang="en-US"/>
        </a:p>
      </dgm:t>
    </dgm:pt>
    <dgm:pt modelId="{8367CAFC-1EEA-4E89-B5C3-D513C448717A}" type="pres">
      <dgm:prSet presAssocID="{BA084A77-F3DF-4076-81F8-484BAB109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B55000-F6EA-490C-981A-E068326C5E81}" type="pres">
      <dgm:prSet presAssocID="{5CF54B5B-D3EF-4832-8614-95731630F554}" presName="hierRoot1" presStyleCnt="0"/>
      <dgm:spPr/>
    </dgm:pt>
    <dgm:pt modelId="{5A53C671-E8E7-4ED5-954F-55EEAABF6E67}" type="pres">
      <dgm:prSet presAssocID="{5CF54B5B-D3EF-4832-8614-95731630F554}" presName="composite" presStyleCnt="0"/>
      <dgm:spPr/>
    </dgm:pt>
    <dgm:pt modelId="{4872B461-A40C-49DE-A63D-B9CEBF705CB9}" type="pres">
      <dgm:prSet presAssocID="{5CF54B5B-D3EF-4832-8614-95731630F554}" presName="background" presStyleLbl="node0" presStyleIdx="0" presStyleCnt="3"/>
      <dgm:spPr/>
    </dgm:pt>
    <dgm:pt modelId="{1F26A0F8-B58C-4CA5-BAB5-BC65E7DE4158}" type="pres">
      <dgm:prSet presAssocID="{5CF54B5B-D3EF-4832-8614-95731630F554}" presName="text" presStyleLbl="fgAcc0" presStyleIdx="0" presStyleCnt="3">
        <dgm:presLayoutVars>
          <dgm:chPref val="3"/>
        </dgm:presLayoutVars>
      </dgm:prSet>
      <dgm:spPr/>
    </dgm:pt>
    <dgm:pt modelId="{5E015151-2D4E-4CDF-BDCE-394797BA0035}" type="pres">
      <dgm:prSet presAssocID="{5CF54B5B-D3EF-4832-8614-95731630F554}" presName="hierChild2" presStyleCnt="0"/>
      <dgm:spPr/>
    </dgm:pt>
    <dgm:pt modelId="{48A8B240-C0A6-412C-92C7-75EC0CAF1A68}" type="pres">
      <dgm:prSet presAssocID="{BFB61276-7E5F-4EC6-83BB-160029D49AA4}" presName="hierRoot1" presStyleCnt="0"/>
      <dgm:spPr/>
    </dgm:pt>
    <dgm:pt modelId="{D21EF92B-6714-4F79-8275-DCA2B644594E}" type="pres">
      <dgm:prSet presAssocID="{BFB61276-7E5F-4EC6-83BB-160029D49AA4}" presName="composite" presStyleCnt="0"/>
      <dgm:spPr/>
    </dgm:pt>
    <dgm:pt modelId="{9275E0D2-0CE9-4CD5-A771-80825C1F1938}" type="pres">
      <dgm:prSet presAssocID="{BFB61276-7E5F-4EC6-83BB-160029D49AA4}" presName="background" presStyleLbl="node0" presStyleIdx="1" presStyleCnt="3"/>
      <dgm:spPr/>
    </dgm:pt>
    <dgm:pt modelId="{34D87AA9-E651-4904-AB7C-2215ABAAF50B}" type="pres">
      <dgm:prSet presAssocID="{BFB61276-7E5F-4EC6-83BB-160029D49AA4}" presName="text" presStyleLbl="fgAcc0" presStyleIdx="1" presStyleCnt="3">
        <dgm:presLayoutVars>
          <dgm:chPref val="3"/>
        </dgm:presLayoutVars>
      </dgm:prSet>
      <dgm:spPr/>
    </dgm:pt>
    <dgm:pt modelId="{9C14AFE6-CBDE-4975-B089-1B91B4C4E696}" type="pres">
      <dgm:prSet presAssocID="{BFB61276-7E5F-4EC6-83BB-160029D49AA4}" presName="hierChild2" presStyleCnt="0"/>
      <dgm:spPr/>
    </dgm:pt>
    <dgm:pt modelId="{3145C5E1-E35B-4956-91CD-EFDE4572CB29}" type="pres">
      <dgm:prSet presAssocID="{BA0D8FA8-AF6F-41E4-9121-E04F91D73292}" presName="hierRoot1" presStyleCnt="0"/>
      <dgm:spPr/>
    </dgm:pt>
    <dgm:pt modelId="{D0268F38-F952-4D59-84FE-9431EBF93183}" type="pres">
      <dgm:prSet presAssocID="{BA0D8FA8-AF6F-41E4-9121-E04F91D73292}" presName="composite" presStyleCnt="0"/>
      <dgm:spPr/>
    </dgm:pt>
    <dgm:pt modelId="{0C96A320-7651-4085-986F-07C764A37A6A}" type="pres">
      <dgm:prSet presAssocID="{BA0D8FA8-AF6F-41E4-9121-E04F91D73292}" presName="background" presStyleLbl="node0" presStyleIdx="2" presStyleCnt="3"/>
      <dgm:spPr/>
    </dgm:pt>
    <dgm:pt modelId="{ACF3565C-ED8E-445D-838A-A36645D28F72}" type="pres">
      <dgm:prSet presAssocID="{BA0D8FA8-AF6F-41E4-9121-E04F91D73292}" presName="text" presStyleLbl="fgAcc0" presStyleIdx="2" presStyleCnt="3">
        <dgm:presLayoutVars>
          <dgm:chPref val="3"/>
        </dgm:presLayoutVars>
      </dgm:prSet>
      <dgm:spPr/>
    </dgm:pt>
    <dgm:pt modelId="{7CAC468A-059E-40EF-8C0A-040764C2B603}" type="pres">
      <dgm:prSet presAssocID="{BA0D8FA8-AF6F-41E4-9121-E04F91D73292}" presName="hierChild2" presStyleCnt="0"/>
      <dgm:spPr/>
    </dgm:pt>
  </dgm:ptLst>
  <dgm:cxnLst>
    <dgm:cxn modelId="{098F9B8B-AC6E-49AB-B7C8-C78ACB775083}" type="presOf" srcId="{BFB61276-7E5F-4EC6-83BB-160029D49AA4}" destId="{34D87AA9-E651-4904-AB7C-2215ABAAF50B}" srcOrd="0" destOrd="0" presId="urn:microsoft.com/office/officeart/2005/8/layout/hierarchy1"/>
    <dgm:cxn modelId="{C2120F9F-EACE-409D-8212-F0719F82E81B}" type="presOf" srcId="{BA084A77-F3DF-4076-81F8-484BAB109D19}" destId="{8367CAFC-1EEA-4E89-B5C3-D513C448717A}" srcOrd="0" destOrd="0" presId="urn:microsoft.com/office/officeart/2005/8/layout/hierarchy1"/>
    <dgm:cxn modelId="{DF942FB7-A25F-4F20-B94B-4788059211F4}" type="presOf" srcId="{5CF54B5B-D3EF-4832-8614-95731630F554}" destId="{1F26A0F8-B58C-4CA5-BAB5-BC65E7DE4158}" srcOrd="0" destOrd="0" presId="urn:microsoft.com/office/officeart/2005/8/layout/hierarchy1"/>
    <dgm:cxn modelId="{177E68CE-6D63-4AD6-AD3D-56A60157EECD}" srcId="{BA084A77-F3DF-4076-81F8-484BAB109D19}" destId="{BA0D8FA8-AF6F-41E4-9121-E04F91D73292}" srcOrd="2" destOrd="0" parTransId="{6175C3BF-039E-47FD-8725-E42F4B1B0C29}" sibTransId="{D3BB8AD7-8942-4830-9EDA-EFB625419004}"/>
    <dgm:cxn modelId="{D74B34D6-4074-4064-9633-79771DC08893}" type="presOf" srcId="{BA0D8FA8-AF6F-41E4-9121-E04F91D73292}" destId="{ACF3565C-ED8E-445D-838A-A36645D28F72}" srcOrd="0" destOrd="0" presId="urn:microsoft.com/office/officeart/2005/8/layout/hierarchy1"/>
    <dgm:cxn modelId="{8842A6EE-553A-43DC-B53B-6AF3C837DF93}" srcId="{BA084A77-F3DF-4076-81F8-484BAB109D19}" destId="{BFB61276-7E5F-4EC6-83BB-160029D49AA4}" srcOrd="1" destOrd="0" parTransId="{A4700958-DA3D-4154-B800-29DFBB4BFE72}" sibTransId="{B458BDDD-C906-42E2-9F97-524C39D03E23}"/>
    <dgm:cxn modelId="{A00855F2-CC8B-4085-A88A-817FFC30AE0D}" srcId="{BA084A77-F3DF-4076-81F8-484BAB109D19}" destId="{5CF54B5B-D3EF-4832-8614-95731630F554}" srcOrd="0" destOrd="0" parTransId="{D33D79CF-3198-4CF7-8DA4-2E184F5CF848}" sibTransId="{DAF20688-4754-4C1F-AAFC-08C3A3DE9F49}"/>
    <dgm:cxn modelId="{72541458-A796-43A1-8366-BB3835720989}" type="presParOf" srcId="{8367CAFC-1EEA-4E89-B5C3-D513C448717A}" destId="{96B55000-F6EA-490C-981A-E068326C5E81}" srcOrd="0" destOrd="0" presId="urn:microsoft.com/office/officeart/2005/8/layout/hierarchy1"/>
    <dgm:cxn modelId="{8224DF5D-226C-4FC2-865E-7A2AC663C1A6}" type="presParOf" srcId="{96B55000-F6EA-490C-981A-E068326C5E81}" destId="{5A53C671-E8E7-4ED5-954F-55EEAABF6E67}" srcOrd="0" destOrd="0" presId="urn:microsoft.com/office/officeart/2005/8/layout/hierarchy1"/>
    <dgm:cxn modelId="{13571F49-3F31-4282-8986-A3C643E497D9}" type="presParOf" srcId="{5A53C671-E8E7-4ED5-954F-55EEAABF6E67}" destId="{4872B461-A40C-49DE-A63D-B9CEBF705CB9}" srcOrd="0" destOrd="0" presId="urn:microsoft.com/office/officeart/2005/8/layout/hierarchy1"/>
    <dgm:cxn modelId="{BA15C8F8-1B48-4E61-917A-0DE5D3BF8D1D}" type="presParOf" srcId="{5A53C671-E8E7-4ED5-954F-55EEAABF6E67}" destId="{1F26A0F8-B58C-4CA5-BAB5-BC65E7DE4158}" srcOrd="1" destOrd="0" presId="urn:microsoft.com/office/officeart/2005/8/layout/hierarchy1"/>
    <dgm:cxn modelId="{DAC70140-EA0C-4DB0-9CF1-32E5B87366B4}" type="presParOf" srcId="{96B55000-F6EA-490C-981A-E068326C5E81}" destId="{5E015151-2D4E-4CDF-BDCE-394797BA0035}" srcOrd="1" destOrd="0" presId="urn:microsoft.com/office/officeart/2005/8/layout/hierarchy1"/>
    <dgm:cxn modelId="{AEE51B13-7CBB-46AE-9738-A66CCEEAD398}" type="presParOf" srcId="{8367CAFC-1EEA-4E89-B5C3-D513C448717A}" destId="{48A8B240-C0A6-412C-92C7-75EC0CAF1A68}" srcOrd="1" destOrd="0" presId="urn:microsoft.com/office/officeart/2005/8/layout/hierarchy1"/>
    <dgm:cxn modelId="{EEA04712-3144-4E02-8855-A230F70B3066}" type="presParOf" srcId="{48A8B240-C0A6-412C-92C7-75EC0CAF1A68}" destId="{D21EF92B-6714-4F79-8275-DCA2B644594E}" srcOrd="0" destOrd="0" presId="urn:microsoft.com/office/officeart/2005/8/layout/hierarchy1"/>
    <dgm:cxn modelId="{3479DEA0-D708-4007-8865-ABE11DE139B6}" type="presParOf" srcId="{D21EF92B-6714-4F79-8275-DCA2B644594E}" destId="{9275E0D2-0CE9-4CD5-A771-80825C1F1938}" srcOrd="0" destOrd="0" presId="urn:microsoft.com/office/officeart/2005/8/layout/hierarchy1"/>
    <dgm:cxn modelId="{E3B6945F-7F0F-45C6-8706-10D82410E1BA}" type="presParOf" srcId="{D21EF92B-6714-4F79-8275-DCA2B644594E}" destId="{34D87AA9-E651-4904-AB7C-2215ABAAF50B}" srcOrd="1" destOrd="0" presId="urn:microsoft.com/office/officeart/2005/8/layout/hierarchy1"/>
    <dgm:cxn modelId="{1BDE856D-A2FC-46E4-870A-FA52E5ED0B36}" type="presParOf" srcId="{48A8B240-C0A6-412C-92C7-75EC0CAF1A68}" destId="{9C14AFE6-CBDE-4975-B089-1B91B4C4E696}" srcOrd="1" destOrd="0" presId="urn:microsoft.com/office/officeart/2005/8/layout/hierarchy1"/>
    <dgm:cxn modelId="{054B8534-A6D4-4753-8A39-3EDB9400481B}" type="presParOf" srcId="{8367CAFC-1EEA-4E89-B5C3-D513C448717A}" destId="{3145C5E1-E35B-4956-91CD-EFDE4572CB29}" srcOrd="2" destOrd="0" presId="urn:microsoft.com/office/officeart/2005/8/layout/hierarchy1"/>
    <dgm:cxn modelId="{3F2D1979-1920-4FE9-AB0A-93E538B5542A}" type="presParOf" srcId="{3145C5E1-E35B-4956-91CD-EFDE4572CB29}" destId="{D0268F38-F952-4D59-84FE-9431EBF93183}" srcOrd="0" destOrd="0" presId="urn:microsoft.com/office/officeart/2005/8/layout/hierarchy1"/>
    <dgm:cxn modelId="{59691249-4679-4127-AF27-F7F3ECC7700F}" type="presParOf" srcId="{D0268F38-F952-4D59-84FE-9431EBF93183}" destId="{0C96A320-7651-4085-986F-07C764A37A6A}" srcOrd="0" destOrd="0" presId="urn:microsoft.com/office/officeart/2005/8/layout/hierarchy1"/>
    <dgm:cxn modelId="{9800DF7C-9E7E-4EE1-90D0-C1A4389D0E21}" type="presParOf" srcId="{D0268F38-F952-4D59-84FE-9431EBF93183}" destId="{ACF3565C-ED8E-445D-838A-A36645D28F72}" srcOrd="1" destOrd="0" presId="urn:microsoft.com/office/officeart/2005/8/layout/hierarchy1"/>
    <dgm:cxn modelId="{3C0AC5C8-B996-4C87-8A8A-084F95D0D4E2}" type="presParOf" srcId="{3145C5E1-E35B-4956-91CD-EFDE4572CB29}" destId="{7CAC468A-059E-40EF-8C0A-040764C2B6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FA28A-C26A-4C32-AEA5-2984A862A8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EBF8AB-6AAD-4F40-8753-405498628F15}">
      <dgm:prSet/>
      <dgm:spPr/>
      <dgm:t>
        <a:bodyPr/>
        <a:lstStyle/>
        <a:p>
          <a:r>
            <a:rPr lang="da-DK"/>
            <a:t>Browserbaseret CRM-system</a:t>
          </a:r>
          <a:endParaRPr lang="en-US"/>
        </a:p>
      </dgm:t>
    </dgm:pt>
    <dgm:pt modelId="{F856BF6F-89A0-4355-9689-026E6E88320F}" type="parTrans" cxnId="{9D45FE3D-16F6-4A99-ACF7-BF8447AC3B49}">
      <dgm:prSet/>
      <dgm:spPr/>
      <dgm:t>
        <a:bodyPr/>
        <a:lstStyle/>
        <a:p>
          <a:endParaRPr lang="en-US"/>
        </a:p>
      </dgm:t>
    </dgm:pt>
    <dgm:pt modelId="{84A8D503-917C-4140-89C9-FD1E395A00A8}" type="sibTrans" cxnId="{9D45FE3D-16F6-4A99-ACF7-BF8447AC3B49}">
      <dgm:prSet/>
      <dgm:spPr/>
      <dgm:t>
        <a:bodyPr/>
        <a:lstStyle/>
        <a:p>
          <a:endParaRPr lang="en-US"/>
        </a:p>
      </dgm:t>
    </dgm:pt>
    <dgm:pt modelId="{D23C75C0-AF55-4F94-98B8-B3C5DA3A8E63}">
      <dgm:prSet/>
      <dgm:spPr/>
      <dgm:t>
        <a:bodyPr/>
        <a:lstStyle/>
        <a:p>
          <a:r>
            <a:rPr lang="da-DK" b="1"/>
            <a:t>REST</a:t>
          </a:r>
          <a:r>
            <a:rPr lang="da-DK"/>
            <a:t> API</a:t>
          </a:r>
          <a:endParaRPr lang="en-US"/>
        </a:p>
      </dgm:t>
    </dgm:pt>
    <dgm:pt modelId="{BAA489D9-E898-4257-8528-860F42F00003}" type="parTrans" cxnId="{50B06D9C-71E1-42D7-9E79-318BB9F44364}">
      <dgm:prSet/>
      <dgm:spPr/>
      <dgm:t>
        <a:bodyPr/>
        <a:lstStyle/>
        <a:p>
          <a:endParaRPr lang="en-US"/>
        </a:p>
      </dgm:t>
    </dgm:pt>
    <dgm:pt modelId="{3682B1A9-1B66-47F0-AAAD-C6C7D14A9576}" type="sibTrans" cxnId="{50B06D9C-71E1-42D7-9E79-318BB9F44364}">
      <dgm:prSet/>
      <dgm:spPr/>
      <dgm:t>
        <a:bodyPr/>
        <a:lstStyle/>
        <a:p>
          <a:endParaRPr lang="en-US"/>
        </a:p>
      </dgm:t>
    </dgm:pt>
    <dgm:pt modelId="{8B248B09-336A-466E-90D6-B59F90CB28C1}">
      <dgm:prSet/>
      <dgm:spPr/>
      <dgm:t>
        <a:bodyPr/>
        <a:lstStyle/>
        <a:p>
          <a:r>
            <a:rPr lang="da-DK" b="1"/>
            <a:t>JSON</a:t>
          </a:r>
          <a:r>
            <a:rPr lang="da-DK"/>
            <a:t> format for dataudveksling</a:t>
          </a:r>
          <a:endParaRPr lang="en-US"/>
        </a:p>
      </dgm:t>
    </dgm:pt>
    <dgm:pt modelId="{CA2C4445-BE23-4530-BA7F-9CF0D93ABC46}" type="parTrans" cxnId="{4C9C1F50-BA81-4095-8BC4-FE7C7507519E}">
      <dgm:prSet/>
      <dgm:spPr/>
      <dgm:t>
        <a:bodyPr/>
        <a:lstStyle/>
        <a:p>
          <a:endParaRPr lang="en-US"/>
        </a:p>
      </dgm:t>
    </dgm:pt>
    <dgm:pt modelId="{F9578204-ADCA-4340-B5A7-DE66464F0551}" type="sibTrans" cxnId="{4C9C1F50-BA81-4095-8BC4-FE7C7507519E}">
      <dgm:prSet/>
      <dgm:spPr/>
      <dgm:t>
        <a:bodyPr/>
        <a:lstStyle/>
        <a:p>
          <a:endParaRPr lang="en-US"/>
        </a:p>
      </dgm:t>
    </dgm:pt>
    <dgm:pt modelId="{3837A7BF-63A2-4A2F-808F-EC9ABE8C45FC}" type="pres">
      <dgm:prSet presAssocID="{FAEFA28A-C26A-4C32-AEA5-2984A862A8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F4F83B-4B67-4DCF-97BC-9D1E3B06F976}" type="pres">
      <dgm:prSet presAssocID="{07EBF8AB-6AAD-4F40-8753-405498628F15}" presName="hierRoot1" presStyleCnt="0"/>
      <dgm:spPr/>
    </dgm:pt>
    <dgm:pt modelId="{FD78FC95-5FA8-4920-AF74-D4B30CE0A59E}" type="pres">
      <dgm:prSet presAssocID="{07EBF8AB-6AAD-4F40-8753-405498628F15}" presName="composite" presStyleCnt="0"/>
      <dgm:spPr/>
    </dgm:pt>
    <dgm:pt modelId="{7455BE56-0998-43C9-AC94-0773E02C32A6}" type="pres">
      <dgm:prSet presAssocID="{07EBF8AB-6AAD-4F40-8753-405498628F15}" presName="background" presStyleLbl="node0" presStyleIdx="0" presStyleCnt="3"/>
      <dgm:spPr/>
    </dgm:pt>
    <dgm:pt modelId="{C8B40088-D47E-4D32-8FB4-E6E01D73F17A}" type="pres">
      <dgm:prSet presAssocID="{07EBF8AB-6AAD-4F40-8753-405498628F15}" presName="text" presStyleLbl="fgAcc0" presStyleIdx="0" presStyleCnt="3">
        <dgm:presLayoutVars>
          <dgm:chPref val="3"/>
        </dgm:presLayoutVars>
      </dgm:prSet>
      <dgm:spPr/>
    </dgm:pt>
    <dgm:pt modelId="{D29C4C79-559D-4325-AC2D-D9D942F7999A}" type="pres">
      <dgm:prSet presAssocID="{07EBF8AB-6AAD-4F40-8753-405498628F15}" presName="hierChild2" presStyleCnt="0"/>
      <dgm:spPr/>
    </dgm:pt>
    <dgm:pt modelId="{79D57C8F-0FAB-445D-833A-D769D47E242C}" type="pres">
      <dgm:prSet presAssocID="{D23C75C0-AF55-4F94-98B8-B3C5DA3A8E63}" presName="hierRoot1" presStyleCnt="0"/>
      <dgm:spPr/>
    </dgm:pt>
    <dgm:pt modelId="{3E651A93-4E0D-45BB-823F-A72D1F5AA591}" type="pres">
      <dgm:prSet presAssocID="{D23C75C0-AF55-4F94-98B8-B3C5DA3A8E63}" presName="composite" presStyleCnt="0"/>
      <dgm:spPr/>
    </dgm:pt>
    <dgm:pt modelId="{2DF0A051-F25B-4D4F-A6FD-CA21088A4D80}" type="pres">
      <dgm:prSet presAssocID="{D23C75C0-AF55-4F94-98B8-B3C5DA3A8E63}" presName="background" presStyleLbl="node0" presStyleIdx="1" presStyleCnt="3"/>
      <dgm:spPr/>
    </dgm:pt>
    <dgm:pt modelId="{B1E493E2-AB10-4A01-AA2A-A3D731870A27}" type="pres">
      <dgm:prSet presAssocID="{D23C75C0-AF55-4F94-98B8-B3C5DA3A8E63}" presName="text" presStyleLbl="fgAcc0" presStyleIdx="1" presStyleCnt="3">
        <dgm:presLayoutVars>
          <dgm:chPref val="3"/>
        </dgm:presLayoutVars>
      </dgm:prSet>
      <dgm:spPr/>
    </dgm:pt>
    <dgm:pt modelId="{86A3974C-21DB-4132-BAB1-D23CEFA60D28}" type="pres">
      <dgm:prSet presAssocID="{D23C75C0-AF55-4F94-98B8-B3C5DA3A8E63}" presName="hierChild2" presStyleCnt="0"/>
      <dgm:spPr/>
    </dgm:pt>
    <dgm:pt modelId="{35A064C9-08F2-46D6-8687-826E1847C3EA}" type="pres">
      <dgm:prSet presAssocID="{8B248B09-336A-466E-90D6-B59F90CB28C1}" presName="hierRoot1" presStyleCnt="0"/>
      <dgm:spPr/>
    </dgm:pt>
    <dgm:pt modelId="{28EAB27C-6B51-4CE9-BE07-C13698FABCD2}" type="pres">
      <dgm:prSet presAssocID="{8B248B09-336A-466E-90D6-B59F90CB28C1}" presName="composite" presStyleCnt="0"/>
      <dgm:spPr/>
    </dgm:pt>
    <dgm:pt modelId="{70608BF7-8E79-48D9-91C3-7390D32ABEF4}" type="pres">
      <dgm:prSet presAssocID="{8B248B09-336A-466E-90D6-B59F90CB28C1}" presName="background" presStyleLbl="node0" presStyleIdx="2" presStyleCnt="3"/>
      <dgm:spPr/>
    </dgm:pt>
    <dgm:pt modelId="{15278C5D-B5D6-463A-941E-874A2ADFF393}" type="pres">
      <dgm:prSet presAssocID="{8B248B09-336A-466E-90D6-B59F90CB28C1}" presName="text" presStyleLbl="fgAcc0" presStyleIdx="2" presStyleCnt="3">
        <dgm:presLayoutVars>
          <dgm:chPref val="3"/>
        </dgm:presLayoutVars>
      </dgm:prSet>
      <dgm:spPr/>
    </dgm:pt>
    <dgm:pt modelId="{154CEA2E-3951-4C65-A4CD-51CE483551E3}" type="pres">
      <dgm:prSet presAssocID="{8B248B09-336A-466E-90D6-B59F90CB28C1}" presName="hierChild2" presStyleCnt="0"/>
      <dgm:spPr/>
    </dgm:pt>
  </dgm:ptLst>
  <dgm:cxnLst>
    <dgm:cxn modelId="{9D45FE3D-16F6-4A99-ACF7-BF8447AC3B49}" srcId="{FAEFA28A-C26A-4C32-AEA5-2984A862A8FE}" destId="{07EBF8AB-6AAD-4F40-8753-405498628F15}" srcOrd="0" destOrd="0" parTransId="{F856BF6F-89A0-4355-9689-026E6E88320F}" sibTransId="{84A8D503-917C-4140-89C9-FD1E395A00A8}"/>
    <dgm:cxn modelId="{D6C20068-D325-40AD-B32D-797ED33BCCB5}" type="presOf" srcId="{07EBF8AB-6AAD-4F40-8753-405498628F15}" destId="{C8B40088-D47E-4D32-8FB4-E6E01D73F17A}" srcOrd="0" destOrd="0" presId="urn:microsoft.com/office/officeart/2005/8/layout/hierarchy1"/>
    <dgm:cxn modelId="{6AC44D4C-1717-410C-920C-2F36576C99EA}" type="presOf" srcId="{FAEFA28A-C26A-4C32-AEA5-2984A862A8FE}" destId="{3837A7BF-63A2-4A2F-808F-EC9ABE8C45FC}" srcOrd="0" destOrd="0" presId="urn:microsoft.com/office/officeart/2005/8/layout/hierarchy1"/>
    <dgm:cxn modelId="{4C9C1F50-BA81-4095-8BC4-FE7C7507519E}" srcId="{FAEFA28A-C26A-4C32-AEA5-2984A862A8FE}" destId="{8B248B09-336A-466E-90D6-B59F90CB28C1}" srcOrd="2" destOrd="0" parTransId="{CA2C4445-BE23-4530-BA7F-9CF0D93ABC46}" sibTransId="{F9578204-ADCA-4340-B5A7-DE66464F0551}"/>
    <dgm:cxn modelId="{7C57CE8D-5A25-4167-91C1-EA5FAE305128}" type="presOf" srcId="{8B248B09-336A-466E-90D6-B59F90CB28C1}" destId="{15278C5D-B5D6-463A-941E-874A2ADFF393}" srcOrd="0" destOrd="0" presId="urn:microsoft.com/office/officeart/2005/8/layout/hierarchy1"/>
    <dgm:cxn modelId="{50B06D9C-71E1-42D7-9E79-318BB9F44364}" srcId="{FAEFA28A-C26A-4C32-AEA5-2984A862A8FE}" destId="{D23C75C0-AF55-4F94-98B8-B3C5DA3A8E63}" srcOrd="1" destOrd="0" parTransId="{BAA489D9-E898-4257-8528-860F42F00003}" sibTransId="{3682B1A9-1B66-47F0-AAAD-C6C7D14A9576}"/>
    <dgm:cxn modelId="{B48B00A5-3657-4B17-8FD0-C88BEDEE9704}" type="presOf" srcId="{D23C75C0-AF55-4F94-98B8-B3C5DA3A8E63}" destId="{B1E493E2-AB10-4A01-AA2A-A3D731870A27}" srcOrd="0" destOrd="0" presId="urn:microsoft.com/office/officeart/2005/8/layout/hierarchy1"/>
    <dgm:cxn modelId="{2FBBD645-7897-425A-9A67-902DE2D8AFAC}" type="presParOf" srcId="{3837A7BF-63A2-4A2F-808F-EC9ABE8C45FC}" destId="{E2F4F83B-4B67-4DCF-97BC-9D1E3B06F976}" srcOrd="0" destOrd="0" presId="urn:microsoft.com/office/officeart/2005/8/layout/hierarchy1"/>
    <dgm:cxn modelId="{EF2F3DB5-84B5-4FFA-B578-DFE0D3E98AA1}" type="presParOf" srcId="{E2F4F83B-4B67-4DCF-97BC-9D1E3B06F976}" destId="{FD78FC95-5FA8-4920-AF74-D4B30CE0A59E}" srcOrd="0" destOrd="0" presId="urn:microsoft.com/office/officeart/2005/8/layout/hierarchy1"/>
    <dgm:cxn modelId="{24FEA0AA-046E-4808-886C-9778A25F4C3D}" type="presParOf" srcId="{FD78FC95-5FA8-4920-AF74-D4B30CE0A59E}" destId="{7455BE56-0998-43C9-AC94-0773E02C32A6}" srcOrd="0" destOrd="0" presId="urn:microsoft.com/office/officeart/2005/8/layout/hierarchy1"/>
    <dgm:cxn modelId="{2694A44D-F3CE-40D4-9199-B095B50081B6}" type="presParOf" srcId="{FD78FC95-5FA8-4920-AF74-D4B30CE0A59E}" destId="{C8B40088-D47E-4D32-8FB4-E6E01D73F17A}" srcOrd="1" destOrd="0" presId="urn:microsoft.com/office/officeart/2005/8/layout/hierarchy1"/>
    <dgm:cxn modelId="{32A28A3D-8344-4271-AF42-3C16EA74C63D}" type="presParOf" srcId="{E2F4F83B-4B67-4DCF-97BC-9D1E3B06F976}" destId="{D29C4C79-559D-4325-AC2D-D9D942F7999A}" srcOrd="1" destOrd="0" presId="urn:microsoft.com/office/officeart/2005/8/layout/hierarchy1"/>
    <dgm:cxn modelId="{0C9658B8-2982-425F-8E88-46FAC3DBAD2A}" type="presParOf" srcId="{3837A7BF-63A2-4A2F-808F-EC9ABE8C45FC}" destId="{79D57C8F-0FAB-445D-833A-D769D47E242C}" srcOrd="1" destOrd="0" presId="urn:microsoft.com/office/officeart/2005/8/layout/hierarchy1"/>
    <dgm:cxn modelId="{976DCE3B-3D76-4FC3-BE09-54DF9BB037CB}" type="presParOf" srcId="{79D57C8F-0FAB-445D-833A-D769D47E242C}" destId="{3E651A93-4E0D-45BB-823F-A72D1F5AA591}" srcOrd="0" destOrd="0" presId="urn:microsoft.com/office/officeart/2005/8/layout/hierarchy1"/>
    <dgm:cxn modelId="{7A00FE7F-096D-4F1B-B906-128B36EE56CB}" type="presParOf" srcId="{3E651A93-4E0D-45BB-823F-A72D1F5AA591}" destId="{2DF0A051-F25B-4D4F-A6FD-CA21088A4D80}" srcOrd="0" destOrd="0" presId="urn:microsoft.com/office/officeart/2005/8/layout/hierarchy1"/>
    <dgm:cxn modelId="{5A5BB9B4-5070-4B74-A528-B0A52C726A06}" type="presParOf" srcId="{3E651A93-4E0D-45BB-823F-A72D1F5AA591}" destId="{B1E493E2-AB10-4A01-AA2A-A3D731870A27}" srcOrd="1" destOrd="0" presId="urn:microsoft.com/office/officeart/2005/8/layout/hierarchy1"/>
    <dgm:cxn modelId="{5A839FD1-9B8F-4BDB-9357-B7EDCC42F540}" type="presParOf" srcId="{79D57C8F-0FAB-445D-833A-D769D47E242C}" destId="{86A3974C-21DB-4132-BAB1-D23CEFA60D28}" srcOrd="1" destOrd="0" presId="urn:microsoft.com/office/officeart/2005/8/layout/hierarchy1"/>
    <dgm:cxn modelId="{657E2BE5-5E4F-468B-962A-14A831D7858D}" type="presParOf" srcId="{3837A7BF-63A2-4A2F-808F-EC9ABE8C45FC}" destId="{35A064C9-08F2-46D6-8687-826E1847C3EA}" srcOrd="2" destOrd="0" presId="urn:microsoft.com/office/officeart/2005/8/layout/hierarchy1"/>
    <dgm:cxn modelId="{BE69D1D6-82C4-4B7E-9F9C-A7984EC9D703}" type="presParOf" srcId="{35A064C9-08F2-46D6-8687-826E1847C3EA}" destId="{28EAB27C-6B51-4CE9-BE07-C13698FABCD2}" srcOrd="0" destOrd="0" presId="urn:microsoft.com/office/officeart/2005/8/layout/hierarchy1"/>
    <dgm:cxn modelId="{BDDD9426-1699-4CAF-8495-664C68989318}" type="presParOf" srcId="{28EAB27C-6B51-4CE9-BE07-C13698FABCD2}" destId="{70608BF7-8E79-48D9-91C3-7390D32ABEF4}" srcOrd="0" destOrd="0" presId="urn:microsoft.com/office/officeart/2005/8/layout/hierarchy1"/>
    <dgm:cxn modelId="{1148447E-0D98-49D6-8B5E-EA4D708EE3F5}" type="presParOf" srcId="{28EAB27C-6B51-4CE9-BE07-C13698FABCD2}" destId="{15278C5D-B5D6-463A-941E-874A2ADFF393}" srcOrd="1" destOrd="0" presId="urn:microsoft.com/office/officeart/2005/8/layout/hierarchy1"/>
    <dgm:cxn modelId="{BEE4B31C-0BC8-4D67-B647-B72642A0C1D0}" type="presParOf" srcId="{35A064C9-08F2-46D6-8687-826E1847C3EA}" destId="{154CEA2E-3951-4C65-A4CD-51CE483551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B461-A40C-49DE-A63D-B9CEBF705CB9}">
      <dsp:nvSpPr>
        <dsp:cNvPr id="0" name=""/>
        <dsp:cNvSpPr/>
      </dsp:nvSpPr>
      <dsp:spPr>
        <a:xfrm>
          <a:off x="0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A0F8-B58C-4CA5-BAB5-BC65E7DE4158}">
      <dsp:nvSpPr>
        <dsp:cNvPr id="0" name=""/>
        <dsp:cNvSpPr/>
      </dsp:nvSpPr>
      <dsp:spPr>
        <a:xfrm>
          <a:off x="322659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Sikre at medlemmer betaler deres kontingent</a:t>
          </a:r>
          <a:endParaRPr lang="en-US" sz="2300" kern="1200" dirty="0"/>
        </a:p>
      </dsp:txBody>
      <dsp:txXfrm>
        <a:off x="376668" y="913917"/>
        <a:ext cx="2795916" cy="1735980"/>
      </dsp:txXfrm>
    </dsp:sp>
    <dsp:sp modelId="{9275E0D2-0CE9-4CD5-A771-80825C1F1938}">
      <dsp:nvSpPr>
        <dsp:cNvPr id="0" name=""/>
        <dsp:cNvSpPr/>
      </dsp:nvSpPr>
      <dsp:spPr>
        <a:xfrm>
          <a:off x="3549253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87AA9-E651-4904-AB7C-2215ABAAF50B}">
      <dsp:nvSpPr>
        <dsp:cNvPr id="0" name=""/>
        <dsp:cNvSpPr/>
      </dsp:nvSpPr>
      <dsp:spPr>
        <a:xfrm>
          <a:off x="3871912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Udmelde medlemmer, der stadig er i restance</a:t>
          </a:r>
          <a:endParaRPr lang="en-US" sz="2300" kern="1200" dirty="0"/>
        </a:p>
      </dsp:txBody>
      <dsp:txXfrm>
        <a:off x="3925921" y="913917"/>
        <a:ext cx="2795916" cy="1735980"/>
      </dsp:txXfrm>
    </dsp:sp>
    <dsp:sp modelId="{0C96A320-7651-4085-986F-07C764A37A6A}">
      <dsp:nvSpPr>
        <dsp:cNvPr id="0" name=""/>
        <dsp:cNvSpPr/>
      </dsp:nvSpPr>
      <dsp:spPr>
        <a:xfrm>
          <a:off x="7098506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3565C-ED8E-445D-838A-A36645D28F72}">
      <dsp:nvSpPr>
        <dsp:cNvPr id="0" name=""/>
        <dsp:cNvSpPr/>
      </dsp:nvSpPr>
      <dsp:spPr>
        <a:xfrm>
          <a:off x="7421165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 dirty="0"/>
            <a:t>Holde medlemsdatabasen opdateret</a:t>
          </a:r>
          <a:endParaRPr lang="en-US" sz="2300" kern="1200" dirty="0"/>
        </a:p>
      </dsp:txBody>
      <dsp:txXfrm>
        <a:off x="7475174" y="913917"/>
        <a:ext cx="2795916" cy="1735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5BE56-0998-43C9-AC94-0773E02C32A6}">
      <dsp:nvSpPr>
        <dsp:cNvPr id="0" name=""/>
        <dsp:cNvSpPr/>
      </dsp:nvSpPr>
      <dsp:spPr>
        <a:xfrm>
          <a:off x="0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40088-D47E-4D32-8FB4-E6E01D73F17A}">
      <dsp:nvSpPr>
        <dsp:cNvPr id="0" name=""/>
        <dsp:cNvSpPr/>
      </dsp:nvSpPr>
      <dsp:spPr>
        <a:xfrm>
          <a:off x="322656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Browserbaseret CRM-system</a:t>
          </a:r>
          <a:endParaRPr lang="en-US" sz="2800" kern="1200"/>
        </a:p>
      </dsp:txBody>
      <dsp:txXfrm>
        <a:off x="376664" y="1067497"/>
        <a:ext cx="2795890" cy="1735964"/>
      </dsp:txXfrm>
    </dsp:sp>
    <dsp:sp modelId="{2DF0A051-F25B-4D4F-A6FD-CA21088A4D80}">
      <dsp:nvSpPr>
        <dsp:cNvPr id="0" name=""/>
        <dsp:cNvSpPr/>
      </dsp:nvSpPr>
      <dsp:spPr>
        <a:xfrm>
          <a:off x="3549218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93E2-AB10-4A01-AA2A-A3D731870A27}">
      <dsp:nvSpPr>
        <dsp:cNvPr id="0" name=""/>
        <dsp:cNvSpPr/>
      </dsp:nvSpPr>
      <dsp:spPr>
        <a:xfrm>
          <a:off x="3871874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b="1" kern="1200"/>
            <a:t>REST</a:t>
          </a:r>
          <a:r>
            <a:rPr lang="da-DK" sz="2800" kern="1200"/>
            <a:t> API</a:t>
          </a:r>
          <a:endParaRPr lang="en-US" sz="2800" kern="1200"/>
        </a:p>
      </dsp:txBody>
      <dsp:txXfrm>
        <a:off x="3925882" y="1067497"/>
        <a:ext cx="2795890" cy="1735964"/>
      </dsp:txXfrm>
    </dsp:sp>
    <dsp:sp modelId="{70608BF7-8E79-48D9-91C3-7390D32ABEF4}">
      <dsp:nvSpPr>
        <dsp:cNvPr id="0" name=""/>
        <dsp:cNvSpPr/>
      </dsp:nvSpPr>
      <dsp:spPr>
        <a:xfrm>
          <a:off x="7098437" y="706966"/>
          <a:ext cx="2903906" cy="1843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78C5D-B5D6-463A-941E-874A2ADFF393}">
      <dsp:nvSpPr>
        <dsp:cNvPr id="0" name=""/>
        <dsp:cNvSpPr/>
      </dsp:nvSpPr>
      <dsp:spPr>
        <a:xfrm>
          <a:off x="7421093" y="1013489"/>
          <a:ext cx="2903906" cy="18439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b="1" kern="1200"/>
            <a:t>JSON</a:t>
          </a:r>
          <a:r>
            <a:rPr lang="da-DK" sz="2800" kern="1200"/>
            <a:t> format for dataudveksling</a:t>
          </a:r>
          <a:endParaRPr lang="en-US" sz="2800" kern="1200"/>
        </a:p>
      </dsp:txBody>
      <dsp:txXfrm>
        <a:off x="7475101" y="1067497"/>
        <a:ext cx="2795890" cy="1735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9FF5D4-D2EC-EE6E-43CE-7DC2FD4D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da-DK" dirty="0"/>
              <a:t>Restant-opfølgning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C9B8-83E2-6606-7CF1-F7BABEF9E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da-DK"/>
              <a:t>Dansk Venskabs Forening</a:t>
            </a:r>
            <a:endParaRPr lang="da-DK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3E3374-22CB-BE48-9212-931DC7DF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1" r="13326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AED46-570B-4B77-B660-5818106C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da-DK" dirty="0"/>
              <a:t>Formål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280A82-F35A-3F86-58DF-C6AC68DAE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62251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2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72B461-A40C-49DE-A63D-B9CEBF705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26A0F8-B58C-4CA5-BAB5-BC65E7DE4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5E0D2-0CE9-4CD5-A771-80825C1F1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D87AA9-E651-4904-AB7C-2215ABAAF5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96A320-7651-4085-986F-07C764A37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F3565C-ED8E-445D-838A-A36645D28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0A3EFA-5F66-8926-F623-5A9D8577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8" r="26140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66056-9A27-0DEA-2CED-4DCAB5E1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83" y="4412438"/>
            <a:ext cx="2247119" cy="712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7D730-89C3-46B4-48C5-1596D63C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377" y="2989027"/>
            <a:ext cx="2241828" cy="10950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0CD216-93BA-380C-A17B-F205B499C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431" y="5107362"/>
            <a:ext cx="2785210" cy="678749"/>
          </a:xfrm>
          <a:prstGeom prst="rect">
            <a:avLst/>
          </a:prstGeom>
        </p:spPr>
      </p:pic>
      <p:pic>
        <p:nvPicPr>
          <p:cNvPr id="1028" name="Picture 4" descr="MasterCard - Wikipedia, den frie encyklopædi">
            <a:extLst>
              <a:ext uri="{FF2B5EF4-FFF2-40B4-BE49-F238E27FC236}">
                <a16:creationId xmlns:a16="http://schemas.microsoft.com/office/drawing/2014/main" id="{278613A2-F667-01FC-932A-38C52A99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510" y="3128741"/>
            <a:ext cx="1835304" cy="113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A kort og hvad er et VISA Dankort ...">
            <a:extLst>
              <a:ext uri="{FF2B5EF4-FFF2-40B4-BE49-F238E27FC236}">
                <a16:creationId xmlns:a16="http://schemas.microsoft.com/office/drawing/2014/main" id="{A9800216-3FB2-2A90-AC25-08E213DC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05" y="1484370"/>
            <a:ext cx="1762332" cy="1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nkort - Wikipedia, den frie encyklopædi">
            <a:extLst>
              <a:ext uri="{FF2B5EF4-FFF2-40B4-BE49-F238E27FC236}">
                <a16:creationId xmlns:a16="http://schemas.microsoft.com/office/drawing/2014/main" id="{39E131FA-76AC-B56C-9E07-E0516F88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270" y="1363094"/>
            <a:ext cx="1759081" cy="9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bilePay - Apps on Google Play">
            <a:extLst>
              <a:ext uri="{FF2B5EF4-FFF2-40B4-BE49-F238E27FC236}">
                <a16:creationId xmlns:a16="http://schemas.microsoft.com/office/drawing/2014/main" id="{17EABDA7-156F-3509-BD82-C827495F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36" y="2956766"/>
            <a:ext cx="1490446" cy="14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talingsservice - Medlemskontoret">
            <a:extLst>
              <a:ext uri="{FF2B5EF4-FFF2-40B4-BE49-F238E27FC236}">
                <a16:creationId xmlns:a16="http://schemas.microsoft.com/office/drawing/2014/main" id="{3477C97A-F52A-6939-A56E-9A3E4159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649" y="1467583"/>
            <a:ext cx="1606912" cy="10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BD41C8C-46D0-08D8-9936-43A166FBD7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371" y="4722520"/>
            <a:ext cx="2724150" cy="638175"/>
          </a:xfrm>
          <a:prstGeom prst="rect">
            <a:avLst/>
          </a:prstGeom>
        </p:spPr>
      </p:pic>
      <p:pic>
        <p:nvPicPr>
          <p:cNvPr id="1040" name="Picture 16" descr="Hjem - Collectaz">
            <a:extLst>
              <a:ext uri="{FF2B5EF4-FFF2-40B4-BE49-F238E27FC236}">
                <a16:creationId xmlns:a16="http://schemas.microsoft.com/office/drawing/2014/main" id="{CC3B8E1D-EFD4-434F-0357-39718A84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7" y="5928925"/>
            <a:ext cx="3478005" cy="4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8D455-B935-311E-CFEF-F603BC47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05" y="215174"/>
            <a:ext cx="6601322" cy="9057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Den </a:t>
            </a:r>
            <a:r>
              <a:rPr lang="en-US" sz="5400" dirty="0" err="1"/>
              <a:t>største</a:t>
            </a:r>
            <a:r>
              <a:rPr lang="en-US" sz="5400" dirty="0"/>
              <a:t> </a:t>
            </a:r>
            <a:r>
              <a:rPr lang="en-US" sz="5400" dirty="0" err="1"/>
              <a:t>hovedpine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59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D983F-12D5-C386-8E75-594E40AF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139"/>
            <a:ext cx="12192000" cy="60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A23E-833E-0D22-0F5B-8B294E8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Restant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CEDD-0295-31BF-C1CB-758CE25D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730656"/>
            <a:ext cx="3252271" cy="356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1) Screening</a:t>
            </a:r>
          </a:p>
          <a:p>
            <a:r>
              <a:rPr lang="da-DK" dirty="0"/>
              <a:t>Hente aktuelle restanter</a:t>
            </a:r>
          </a:p>
          <a:p>
            <a:r>
              <a:rPr lang="da-DK" dirty="0"/>
              <a:t>Rense dubletter</a:t>
            </a:r>
          </a:p>
          <a:p>
            <a:r>
              <a:rPr lang="da-DK" dirty="0"/>
              <a:t>Slette gamle sager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E4459F-5A88-5676-2CAF-F4BEED99D1E1}"/>
              </a:ext>
            </a:extLst>
          </p:cNvPr>
          <p:cNvSpPr txBox="1">
            <a:spLocks/>
          </p:cNvSpPr>
          <p:nvPr/>
        </p:nvSpPr>
        <p:spPr>
          <a:xfrm>
            <a:off x="4067691" y="2730656"/>
            <a:ext cx="3252271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a-DK" b="1" dirty="0"/>
              <a:t>2) Send mail</a:t>
            </a:r>
          </a:p>
          <a:p>
            <a:r>
              <a:rPr lang="da-DK" dirty="0"/>
              <a:t>På baggrund af betalingskanal</a:t>
            </a:r>
          </a:p>
          <a:p>
            <a:r>
              <a:rPr lang="da-DK" dirty="0"/>
              <a:t>Betalingsinterval</a:t>
            </a:r>
          </a:p>
        </p:txBody>
      </p:sp>
    </p:spTree>
    <p:extLst>
      <p:ext uri="{BB962C8B-B14F-4D97-AF65-F5344CB8AC3E}">
        <p14:creationId xmlns:p14="http://schemas.microsoft.com/office/powerpoint/2010/main" val="31329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B1824-9167-6FF9-5FC1-761EC626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26" y="129489"/>
            <a:ext cx="8819948" cy="65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AE8B-4425-A147-C79B-908937C88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AA67-F498-48CD-476C-A823D0C4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Restant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BDA9-B556-E521-34F1-C37403A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730656"/>
            <a:ext cx="3252271" cy="356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1) Screening</a:t>
            </a:r>
          </a:p>
          <a:p>
            <a:r>
              <a:rPr lang="da-DK" dirty="0"/>
              <a:t>Hente aktuelle restanter</a:t>
            </a:r>
          </a:p>
          <a:p>
            <a:r>
              <a:rPr lang="da-DK" dirty="0"/>
              <a:t>Rense dubletter</a:t>
            </a:r>
          </a:p>
          <a:p>
            <a:r>
              <a:rPr lang="da-DK" dirty="0"/>
              <a:t>Slette gamle sager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CE37B-6892-2507-DBAB-D2A477393C3E}"/>
              </a:ext>
            </a:extLst>
          </p:cNvPr>
          <p:cNvSpPr txBox="1">
            <a:spLocks/>
          </p:cNvSpPr>
          <p:nvPr/>
        </p:nvSpPr>
        <p:spPr>
          <a:xfrm>
            <a:off x="4067691" y="2730656"/>
            <a:ext cx="3252271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a-DK" b="1" dirty="0"/>
              <a:t>2) Send mail</a:t>
            </a:r>
          </a:p>
          <a:p>
            <a:r>
              <a:rPr lang="da-DK" dirty="0"/>
              <a:t>På baggrund af betalingskanal</a:t>
            </a:r>
          </a:p>
          <a:p>
            <a:r>
              <a:rPr lang="da-DK" dirty="0"/>
              <a:t>Betalingsinterval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309FDD-D749-7715-654B-9B3667047ABE}"/>
              </a:ext>
            </a:extLst>
          </p:cNvPr>
          <p:cNvSpPr txBox="1">
            <a:spLocks/>
          </p:cNvSpPr>
          <p:nvPr/>
        </p:nvSpPr>
        <p:spPr>
          <a:xfrm>
            <a:off x="7444303" y="2730656"/>
            <a:ext cx="3252271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a-DK" b="1" dirty="0"/>
              <a:t>3) Opfølgning (14 dage)</a:t>
            </a:r>
          </a:p>
          <a:p>
            <a:r>
              <a:rPr lang="da-DK" dirty="0"/>
              <a:t>Ryk betaling</a:t>
            </a:r>
          </a:p>
          <a:p>
            <a:r>
              <a:rPr lang="da-DK" dirty="0"/>
              <a:t>Udmeld ikke fornyet</a:t>
            </a:r>
          </a:p>
        </p:txBody>
      </p:sp>
    </p:spTree>
    <p:extLst>
      <p:ext uri="{BB962C8B-B14F-4D97-AF65-F5344CB8AC3E}">
        <p14:creationId xmlns:p14="http://schemas.microsoft.com/office/powerpoint/2010/main" val="14589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5A0-A5DB-C71B-A872-A4846280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96171B-6F7B-4810-F6F8-AD1313DEA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459136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96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55BE56-0998-43C9-AC94-0773E02C3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B40088-D47E-4D32-8FB4-E6E01D73F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F0A051-F25B-4D4F-A6FD-CA21088A4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E493E2-AB10-4A01-AA2A-A3D731870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608BF7-8E79-48D9-91C3-7390D32AB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278C5D-B5D6-463A-941E-874A2ADFF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135B6E-3644-691F-C4DC-64738B00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93" y="334793"/>
            <a:ext cx="6188413" cy="61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047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Wingdings</vt:lpstr>
      <vt:lpstr>CosineVTI</vt:lpstr>
      <vt:lpstr>Restant-opfølgning</vt:lpstr>
      <vt:lpstr>Formål</vt:lpstr>
      <vt:lpstr>Den største hovedpine</vt:lpstr>
      <vt:lpstr>PowerPoint Presentation</vt:lpstr>
      <vt:lpstr>Restant flow</vt:lpstr>
      <vt:lpstr>PowerPoint Presentation</vt:lpstr>
      <vt:lpstr>Restant flow</vt:lpstr>
      <vt:lpstr>Integration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Larsen</dc:creator>
  <cp:lastModifiedBy>Dennis Larsen</cp:lastModifiedBy>
  <cp:revision>4</cp:revision>
  <dcterms:created xsi:type="dcterms:W3CDTF">2025-05-09T08:15:06Z</dcterms:created>
  <dcterms:modified xsi:type="dcterms:W3CDTF">2025-05-09T09:00:15Z</dcterms:modified>
</cp:coreProperties>
</file>