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6/25/2021</a:t>
            </a:fld>
            <a:endParaRPr lang="en-US" dirty="0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6/25/2021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6/25/2021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6/25/2021</a:t>
            </a:fld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6/25/2021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6/25/2021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6/25/2021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6/25/2021</a:t>
            </a:fld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6/25/2021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6/25/2021</a:t>
            </a:fld>
            <a:endParaRPr lang="en-US" dirty="0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6/25/2021</a:t>
            </a:fld>
            <a:endParaRPr 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6/25/2021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期末</a:t>
            </a:r>
            <a:r>
              <a:rPr lang="en-US" altLang="zh-TW" dirty="0"/>
              <a:t>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109504006</a:t>
            </a:r>
            <a:r>
              <a:rPr lang="zh-TW" altLang="en-US" dirty="0" smtClean="0"/>
              <a:t> 劉又溍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671216" y="1844824"/>
            <a:ext cx="5112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/>
              <a:t>21</a:t>
            </a:r>
            <a:r>
              <a:rPr lang="zh-TW" altLang="en-US" sz="6000" dirty="0" smtClean="0"/>
              <a:t>點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3041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可為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11</a:t>
            </a:r>
            <a:r>
              <a:rPr lang="zh-TW" altLang="en-US" dirty="0" smtClean="0"/>
              <a:t>點</a:t>
            </a:r>
            <a:endParaRPr lang="en-US" altLang="zh-TW" dirty="0" smtClean="0"/>
          </a:p>
          <a:p>
            <a:r>
              <a:rPr lang="en-US" altLang="zh-TW" dirty="0" smtClean="0"/>
              <a:t>JQK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點</a:t>
            </a:r>
            <a:endParaRPr lang="en-US" altLang="zh-TW" dirty="0" smtClean="0"/>
          </a:p>
          <a:p>
            <a:r>
              <a:rPr lang="zh-TW" altLang="en-US" dirty="0"/>
              <a:t>其他數字</a:t>
            </a:r>
            <a:r>
              <a:rPr lang="zh-TW" altLang="en-US" dirty="0" smtClean="0"/>
              <a:t>照樣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與電腦比牌大小，手中的牌總和越接近</a:t>
            </a:r>
            <a:r>
              <a:rPr lang="en-US" altLang="zh-TW" dirty="0" smtClean="0"/>
              <a:t>21</a:t>
            </a:r>
            <a:r>
              <a:rPr lang="zh-TW" altLang="en-US" dirty="0" smtClean="0"/>
              <a:t>點者獲勝</a:t>
            </a:r>
            <a:endParaRPr lang="en-US" altLang="zh-TW" dirty="0" smtClean="0"/>
          </a:p>
          <a:p>
            <a:r>
              <a:rPr lang="zh-TW" altLang="en-US" dirty="0"/>
              <a:t>超過</a:t>
            </a:r>
            <a:r>
              <a:rPr lang="en-US" altLang="zh-TW" dirty="0"/>
              <a:t>21</a:t>
            </a:r>
            <a:r>
              <a:rPr lang="zh-TW" altLang="en-US" dirty="0"/>
              <a:t>點則爆</a:t>
            </a:r>
            <a:r>
              <a:rPr lang="zh-TW" altLang="en-US" dirty="0" smtClean="0"/>
              <a:t>牌</a:t>
            </a:r>
            <a:endParaRPr lang="en-US" altLang="zh-TW" dirty="0" smtClean="0"/>
          </a:p>
          <a:p>
            <a:r>
              <a:rPr lang="zh-TW" altLang="en-US" dirty="0"/>
              <a:t>若超過</a:t>
            </a:r>
            <a:r>
              <a:rPr lang="en-US" altLang="zh-TW" dirty="0"/>
              <a:t>5</a:t>
            </a:r>
            <a:r>
              <a:rPr lang="zh-TW" altLang="en-US" dirty="0"/>
              <a:t>張仍未超過</a:t>
            </a:r>
            <a:r>
              <a:rPr lang="en-US" altLang="zh-TW" dirty="0"/>
              <a:t>21</a:t>
            </a:r>
            <a:r>
              <a:rPr lang="zh-TW" altLang="en-US" dirty="0"/>
              <a:t>點則過五</a:t>
            </a:r>
            <a:r>
              <a:rPr lang="zh-TW" altLang="en-US" dirty="0" smtClean="0"/>
              <a:t>關，直接勝利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賠率</a:t>
            </a:r>
            <a:r>
              <a:rPr lang="en-US" altLang="zh-TW" dirty="0" smtClean="0"/>
              <a:t>:1:1</a:t>
            </a:r>
          </a:p>
          <a:p>
            <a:r>
              <a:rPr lang="zh-TW" altLang="en-US" dirty="0"/>
              <a:t>過五關賠率</a:t>
            </a:r>
            <a:r>
              <a:rPr lang="en-US" altLang="zh-TW" dirty="0"/>
              <a:t>:1:3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947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遊戲開始介面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70" y="1600200"/>
            <a:ext cx="6889659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31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遊戲介面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99" y="1600200"/>
            <a:ext cx="7432802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83568" y="49411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</a:t>
            </a:r>
            <a:r>
              <a:rPr lang="zh-TW" altLang="en-US" dirty="0" smtClean="0">
                <a:solidFill>
                  <a:srgbClr val="FF0000"/>
                </a:solidFill>
              </a:rPr>
              <a:t>輸入下注金額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83568" y="25649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籌碼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8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遊戲介面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34" y="1600200"/>
            <a:ext cx="7352331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804248" y="34290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</a:t>
            </a:r>
            <a:r>
              <a:rPr lang="zh-TW" altLang="en-US" dirty="0" smtClean="0">
                <a:solidFill>
                  <a:srgbClr val="FF0000"/>
                </a:solidFill>
              </a:rPr>
              <a:t>加牌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04248" y="47251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3.</a:t>
            </a:r>
            <a:r>
              <a:rPr lang="zh-TW" altLang="en-US" dirty="0" smtClean="0">
                <a:solidFill>
                  <a:srgbClr val="FF0000"/>
                </a:solidFill>
              </a:rPr>
              <a:t>停牌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53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結束介面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59" y="1600200"/>
            <a:ext cx="6764882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1766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</TotalTime>
  <Words>94</Words>
  <Application>Microsoft Office PowerPoint</Application>
  <PresentationFormat>如螢幕大小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Default Theme</vt:lpstr>
      <vt:lpstr>期末project</vt:lpstr>
      <vt:lpstr>規則</vt:lpstr>
      <vt:lpstr>遊戲開始介面</vt:lpstr>
      <vt:lpstr>遊戲介面</vt:lpstr>
      <vt:lpstr>遊戲介面</vt:lpstr>
      <vt:lpstr>結束介面</vt:lpstr>
    </vt:vector>
  </TitlesOfParts>
  <Company>WRAP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期末project</dc:title>
  <dc:creator>WRAP</dc:creator>
  <cp:lastModifiedBy>WRAP</cp:lastModifiedBy>
  <cp:revision>2</cp:revision>
  <dcterms:created xsi:type="dcterms:W3CDTF">2021-06-24T19:35:28Z</dcterms:created>
  <dcterms:modified xsi:type="dcterms:W3CDTF">2021-06-24T19:46:46Z</dcterms:modified>
</cp:coreProperties>
</file>