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398000" cy="990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54" y="858"/>
      </p:cViewPr>
      <p:guideLst>
        <p:guide orient="horz" pos="3120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3077287"/>
            <a:ext cx="7988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5613401"/>
            <a:ext cx="6578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3550" y="396705"/>
            <a:ext cx="2114550" cy="84522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9900" y="396705"/>
            <a:ext cx="6187017" cy="84522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78" y="6365527"/>
            <a:ext cx="7988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378" y="4198589"/>
            <a:ext cx="7988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900" y="2311405"/>
            <a:ext cx="4150783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7317" y="2311405"/>
            <a:ext cx="4150783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9902" y="2217386"/>
            <a:ext cx="4152415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2" y="3141486"/>
            <a:ext cx="4152415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74057" y="2217386"/>
            <a:ext cx="4154046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74057" y="3141486"/>
            <a:ext cx="4154046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2" y="394406"/>
            <a:ext cx="3091878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4360" y="394411"/>
            <a:ext cx="5253744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9902" y="2072927"/>
            <a:ext cx="3091878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2074" y="6934201"/>
            <a:ext cx="5638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42074" y="885119"/>
            <a:ext cx="5638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42074" y="7752823"/>
            <a:ext cx="5638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9900" y="396699"/>
            <a:ext cx="8458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9900" y="2311405"/>
            <a:ext cx="8458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9900" y="9181400"/>
            <a:ext cx="2192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384D-B20C-4247-A18F-D7682439DDFC}" type="datetimeFigureOut">
              <a:rPr lang="zh-CN" altLang="en-US" smtClean="0"/>
              <a:pPr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10984" y="9181400"/>
            <a:ext cx="297603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5233" y="9181400"/>
            <a:ext cx="2192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2A3D-BCBE-45FA-B6A1-56F86C65F3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34193" y="825471"/>
            <a:ext cx="8076463" cy="928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54459" y="412721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68417" y="1031850"/>
            <a:ext cx="6828283" cy="515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 arrayed configuration(e1) of antenna elements(e2)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34193" y="2579672"/>
            <a:ext cx="8076463" cy="1754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54459" y="2166919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ookup table</a:t>
            </a:r>
            <a:endParaRPr lang="zh-CN" altLang="en-US" sz="1200" dirty="0"/>
          </a:p>
        </p:txBody>
      </p:sp>
      <p:cxnSp>
        <p:nvCxnSpPr>
          <p:cNvPr id="13" name="直接箭头连接符 12"/>
          <p:cNvCxnSpPr>
            <a:stCxn id="7" idx="2"/>
          </p:cNvCxnSpPr>
          <p:nvPr/>
        </p:nvCxnSpPr>
        <p:spPr>
          <a:xfrm rot="5400000">
            <a:off x="4358115" y="2167658"/>
            <a:ext cx="827800" cy="817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027882" y="2786050"/>
            <a:ext cx="7489084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496331" y="2889237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69750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569750" y="3508366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303976" y="2889237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377398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77398" y="3508366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111624" y="2889237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85044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919269" y="2889237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92691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92691" y="3508366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461140" y="2889237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534560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726916" y="2889237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800336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800336" y="3508366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185044" y="3508366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534560" y="3508366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0800000" flipV="1">
            <a:off x="2790019" y="4333871"/>
            <a:ext cx="1982405" cy="825506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774056" y="4333871"/>
            <a:ext cx="2641574" cy="825506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828249" y="5675319"/>
            <a:ext cx="1395026" cy="15478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975096" y="5881694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048516" y="59848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48516" y="6500826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635899" y="5881694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709318" y="59848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709318" y="6500826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901673" y="5262565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exical feature</a:t>
            </a:r>
            <a:endParaRPr lang="zh-CN" altLang="en-US" sz="1200" dirty="0"/>
          </a:p>
        </p:txBody>
      </p:sp>
      <p:sp>
        <p:nvSpPr>
          <p:cNvPr id="49" name="圆角矩形 48"/>
          <p:cNvSpPr/>
          <p:nvPr/>
        </p:nvSpPr>
        <p:spPr>
          <a:xfrm>
            <a:off x="660768" y="5262566"/>
            <a:ext cx="5800369" cy="1651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835527" y="5468942"/>
            <a:ext cx="293690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908951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34192" y="4849814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BLSTM</a:t>
            </a:r>
            <a:endParaRPr lang="zh-CN" altLang="en-US" sz="1200" dirty="0"/>
          </a:p>
        </p:txBody>
      </p:sp>
      <p:sp>
        <p:nvSpPr>
          <p:cNvPr id="57" name="椭圆 56"/>
          <p:cNvSpPr/>
          <p:nvPr/>
        </p:nvSpPr>
        <p:spPr>
          <a:xfrm>
            <a:off x="1908951" y="588169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908951" y="6191259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908951" y="650082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569750" y="5468942"/>
            <a:ext cx="293690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643175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643175" y="588169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643175" y="6191259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643175" y="650082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377398" y="5365755"/>
            <a:ext cx="293690" cy="14446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450821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3450821" y="588169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450821" y="6191259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450821" y="650082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111622" y="5468942"/>
            <a:ext cx="293690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185045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185045" y="588169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185045" y="6191259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185045" y="650082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845845" y="5468942"/>
            <a:ext cx="293690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4919268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919268" y="588169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919268" y="6191259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919268" y="650082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5506647" y="5365755"/>
            <a:ext cx="293690" cy="14446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5580071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580071" y="588169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580071" y="6191259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580071" y="650082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77397" y="5319671"/>
            <a:ext cx="587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06647" y="5319671"/>
            <a:ext cx="587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5139536" y="7945460"/>
            <a:ext cx="1174758" cy="15478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5139536" y="7532708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exical feature</a:t>
            </a:r>
            <a:endParaRPr lang="zh-CN" altLang="en-US" sz="1200" dirty="0"/>
          </a:p>
        </p:txBody>
      </p:sp>
      <p:sp>
        <p:nvSpPr>
          <p:cNvPr id="96" name="圆角矩形 95"/>
          <p:cNvSpPr/>
          <p:nvPr/>
        </p:nvSpPr>
        <p:spPr>
          <a:xfrm>
            <a:off x="5286379" y="7991547"/>
            <a:ext cx="293690" cy="14446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5359803" y="819792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359803" y="8507489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359803" y="881705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5359803" y="912661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86379" y="7945464"/>
            <a:ext cx="587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873759" y="7991547"/>
            <a:ext cx="293690" cy="14446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5947182" y="819792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947182" y="8507489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947182" y="8817054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5947182" y="912661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73760" y="7945464"/>
            <a:ext cx="587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108" name="直接箭头连接符 107"/>
          <p:cNvCxnSpPr>
            <a:stCxn id="49" idx="2"/>
            <a:endCxn id="95" idx="0"/>
          </p:cNvCxnSpPr>
          <p:nvPr/>
        </p:nvCxnSpPr>
        <p:spPr>
          <a:xfrm rot="16200000" flipH="1">
            <a:off x="4334369" y="6140164"/>
            <a:ext cx="619129" cy="2165961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49" idx="2"/>
          </p:cNvCxnSpPr>
          <p:nvPr/>
        </p:nvCxnSpPr>
        <p:spPr>
          <a:xfrm rot="5400000">
            <a:off x="2550405" y="6418974"/>
            <a:ext cx="515941" cy="1505159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-32" y="7842272"/>
            <a:ext cx="4919301" cy="8255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3390" y="7429518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double max pooling</a:t>
            </a:r>
            <a:endParaRPr lang="zh-CN" altLang="en-US" sz="1200" dirty="0"/>
          </a:p>
        </p:txBody>
      </p:sp>
      <p:sp>
        <p:nvSpPr>
          <p:cNvPr id="118" name="圆角矩形 117"/>
          <p:cNvSpPr/>
          <p:nvPr/>
        </p:nvSpPr>
        <p:spPr>
          <a:xfrm>
            <a:off x="734192" y="8048649"/>
            <a:ext cx="1101337" cy="4127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881038" y="8151837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101304" y="8151837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321572" y="8151837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541839" y="8151837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2863439" y="8048649"/>
            <a:ext cx="1101337" cy="4127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3010286" y="8151837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230554" y="8151837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450821" y="8151837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71089" y="8151837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8406" y="1595414"/>
            <a:ext cx="52864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472" y="173829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69976" y="173829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70042" y="173829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41546" y="173829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127364" y="173829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98868" y="173829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70372" y="173829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41876" y="173829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41282" y="1309662"/>
            <a:ext cx="1643074" cy="3571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 Output 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70636" y="1595414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99264" y="1738290"/>
            <a:ext cx="214314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270768" y="1738290"/>
            <a:ext cx="214314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342074" y="1309662"/>
            <a:ext cx="928694" cy="3571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 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627694" y="145253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224" y="3595678"/>
            <a:ext cx="52864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84290" y="3809992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055794" y="3809992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55860" y="3809992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13182" y="3809992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27364" y="37264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484686" y="3809992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56190" y="3809992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627694" y="3809992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127100" y="3309926"/>
            <a:ext cx="1857388" cy="3571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 weight  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rot="5400000">
            <a:off x="4163215" y="2988455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99000" y="280986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Layer </a:t>
            </a:r>
            <a:endParaRPr lang="zh-CN" altLang="en-US" dirty="0"/>
          </a:p>
        </p:txBody>
      </p:sp>
      <p:cxnSp>
        <p:nvCxnSpPr>
          <p:cNvPr id="55" name="直接连接符 54"/>
          <p:cNvCxnSpPr>
            <a:stCxn id="28" idx="2"/>
          </p:cNvCxnSpPr>
          <p:nvPr/>
        </p:nvCxnSpPr>
        <p:spPr>
          <a:xfrm rot="5400000">
            <a:off x="3163083" y="4774405"/>
            <a:ext cx="9286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0800000">
            <a:off x="555595" y="5238752"/>
            <a:ext cx="307183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41282" y="5738818"/>
            <a:ext cx="307183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698736" y="5953132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198670" y="5953132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627166" y="5953132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84224" y="594099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98472" y="4452934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LSTM Output corresponding to the max attention weight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rot="5400000">
            <a:off x="-1158122" y="4024306"/>
            <a:ext cx="342823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698472" y="5310190"/>
            <a:ext cx="1857388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 Representation  </a:t>
            </a:r>
            <a:endParaRPr lang="zh-CN" altLang="en-US" dirty="0"/>
          </a:p>
        </p:txBody>
      </p:sp>
      <p:cxnSp>
        <p:nvCxnSpPr>
          <p:cNvPr id="82" name="直接连接符 81"/>
          <p:cNvCxnSpPr/>
          <p:nvPr/>
        </p:nvCxnSpPr>
        <p:spPr>
          <a:xfrm rot="5400000">
            <a:off x="163481" y="7131065"/>
            <a:ext cx="9286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27034" y="7596206"/>
            <a:ext cx="728667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5400000" flipH="1" flipV="1">
            <a:off x="5270504" y="4953000"/>
            <a:ext cx="528641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42074" y="2984360"/>
            <a:ext cx="1714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Last</a:t>
            </a:r>
          </a:p>
          <a:p>
            <a:r>
              <a:rPr lang="en-US" altLang="zh-CN" dirty="0" smtClean="0"/>
              <a:t>Two</a:t>
            </a:r>
          </a:p>
          <a:p>
            <a:r>
              <a:rPr lang="en-US" altLang="zh-CN" dirty="0" smtClean="0"/>
              <a:t>Block</a:t>
            </a:r>
          </a:p>
          <a:p>
            <a:r>
              <a:rPr lang="en-US" altLang="zh-CN" dirty="0" smtClean="0"/>
              <a:t>Of </a:t>
            </a:r>
          </a:p>
          <a:p>
            <a:r>
              <a:rPr lang="en-US" altLang="zh-CN" dirty="0" smtClean="0"/>
              <a:t>Sentence</a:t>
            </a:r>
          </a:p>
          <a:p>
            <a:r>
              <a:rPr lang="en-US" altLang="zh-CN" dirty="0" smtClean="0"/>
              <a:t>Representation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34193" y="515906"/>
            <a:ext cx="8076463" cy="928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54459" y="103156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68417" y="722284"/>
            <a:ext cx="6828283" cy="515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 arrayed configuration(e1) of antenna elements(e2)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34193" y="2063731"/>
            <a:ext cx="8076463" cy="1754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54459" y="1650979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ookup table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rot="5400000">
            <a:off x="4462860" y="1754498"/>
            <a:ext cx="619129" cy="1632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27882" y="2270109"/>
            <a:ext cx="7489084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496331" y="2373296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69750" y="24764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69750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303976" y="2373296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77398" y="24764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77398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111624" y="2373296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185044" y="24764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919269" y="2373296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992691" y="24764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992691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461140" y="2373296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534560" y="24764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726916" y="2373296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00336" y="24764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800336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185044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34560" y="299242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7" idx="2"/>
            <a:endCxn id="39" idx="0"/>
          </p:cNvCxnSpPr>
          <p:nvPr/>
        </p:nvCxnSpPr>
        <p:spPr>
          <a:xfrm rot="5400000">
            <a:off x="3798586" y="3360037"/>
            <a:ext cx="515941" cy="1431737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38" idx="0"/>
          </p:cNvCxnSpPr>
          <p:nvPr/>
        </p:nvCxnSpPr>
        <p:spPr>
          <a:xfrm rot="16200000" flipH="1">
            <a:off x="5960079" y="2630276"/>
            <a:ext cx="928694" cy="3304008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415628" y="5159378"/>
            <a:ext cx="1395026" cy="15478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562475" y="5365755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635897" y="5468942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635897" y="59848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23277" y="5365755"/>
            <a:ext cx="440534" cy="1135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296698" y="5468942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96698" y="5984885"/>
            <a:ext cx="293690" cy="412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489051" y="4746626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exical feature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440503" y="4333872"/>
            <a:ext cx="5800369" cy="1651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615261" y="4540247"/>
            <a:ext cx="293690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88683" y="464343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13925" y="3921120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BLSTM</a:t>
            </a:r>
            <a:endParaRPr lang="zh-CN" altLang="en-US" sz="1200" dirty="0"/>
          </a:p>
        </p:txBody>
      </p:sp>
      <p:sp>
        <p:nvSpPr>
          <p:cNvPr id="43" name="椭圆 42"/>
          <p:cNvSpPr/>
          <p:nvPr/>
        </p:nvSpPr>
        <p:spPr>
          <a:xfrm>
            <a:off x="1688683" y="495300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688683" y="5262565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688683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349485" y="4540247"/>
            <a:ext cx="293690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422907" y="464343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422907" y="495300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422907" y="5262565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22907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157130" y="4437060"/>
            <a:ext cx="293690" cy="14446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230554" y="464343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230554" y="495300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230554" y="5262565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30554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891354" y="4540247"/>
            <a:ext cx="293690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964778" y="464343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964778" y="495300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964778" y="5262565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964778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625578" y="4540247"/>
            <a:ext cx="293690" cy="13414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699002" y="464343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699002" y="495300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699002" y="5262565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699002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286379" y="4437060"/>
            <a:ext cx="293690" cy="14446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5359803" y="464343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359803" y="495300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359803" y="5262565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359803" y="55721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57131" y="4390977"/>
            <a:ext cx="587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86379" y="4390977"/>
            <a:ext cx="587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947181" y="6707201"/>
            <a:ext cx="1174758" cy="15478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5947181" y="6294449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exical feature</a:t>
            </a:r>
            <a:endParaRPr lang="zh-CN" altLang="en-US" sz="1200" dirty="0"/>
          </a:p>
        </p:txBody>
      </p:sp>
      <p:sp>
        <p:nvSpPr>
          <p:cNvPr id="75" name="圆角矩形 74"/>
          <p:cNvSpPr/>
          <p:nvPr/>
        </p:nvSpPr>
        <p:spPr>
          <a:xfrm>
            <a:off x="6094026" y="6753289"/>
            <a:ext cx="293690" cy="14446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167450" y="695966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6167450" y="72692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6167450" y="7578795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167450" y="788836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94026" y="6707206"/>
            <a:ext cx="587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681405" y="6753289"/>
            <a:ext cx="293690" cy="14446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6754829" y="695966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754829" y="726923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754829" y="7578795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6754829" y="7888360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1405" y="6707206"/>
            <a:ext cx="587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87" name="直接箭头连接符 86"/>
          <p:cNvCxnSpPr>
            <a:stCxn id="39" idx="2"/>
            <a:endCxn id="74" idx="0"/>
          </p:cNvCxnSpPr>
          <p:nvPr/>
        </p:nvCxnSpPr>
        <p:spPr>
          <a:xfrm rot="16200000" flipH="1">
            <a:off x="4782840" y="4542731"/>
            <a:ext cx="309565" cy="3193874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9" idx="2"/>
            <a:endCxn id="89" idx="0"/>
          </p:cNvCxnSpPr>
          <p:nvPr/>
        </p:nvCxnSpPr>
        <p:spPr>
          <a:xfrm rot="5400000">
            <a:off x="2642181" y="5802319"/>
            <a:ext cx="515941" cy="881069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-32" y="6500823"/>
            <a:ext cx="4919301" cy="8255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73390" y="6088073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double max pooling</a:t>
            </a:r>
            <a:endParaRPr lang="zh-CN" altLang="en-US" sz="1200" dirty="0"/>
          </a:p>
        </p:txBody>
      </p:sp>
      <p:sp>
        <p:nvSpPr>
          <p:cNvPr id="91" name="圆角矩形 90"/>
          <p:cNvSpPr/>
          <p:nvPr/>
        </p:nvSpPr>
        <p:spPr>
          <a:xfrm>
            <a:off x="734192" y="6707201"/>
            <a:ext cx="1101337" cy="4127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881038" y="681038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101304" y="681038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321572" y="681038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541839" y="681038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2863439" y="6707201"/>
            <a:ext cx="1101337" cy="4127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010286" y="681038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230554" y="681038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450821" y="681038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3671089" y="6810388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" y="8461401"/>
            <a:ext cx="9177766" cy="7223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圆角矩形 146"/>
          <p:cNvSpPr/>
          <p:nvPr/>
        </p:nvSpPr>
        <p:spPr>
          <a:xfrm>
            <a:off x="146813" y="8048648"/>
            <a:ext cx="1174758" cy="5159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</a:t>
            </a:r>
            <a:r>
              <a:rPr lang="en-US" altLang="zh-CN" sz="1200" dirty="0" smtClean="0"/>
              <a:t>idden layer</a:t>
            </a:r>
            <a:endParaRPr lang="zh-CN" altLang="en-US" sz="1200" dirty="0"/>
          </a:p>
        </p:txBody>
      </p:sp>
      <p:sp>
        <p:nvSpPr>
          <p:cNvPr id="148" name="圆角矩形 147"/>
          <p:cNvSpPr/>
          <p:nvPr/>
        </p:nvSpPr>
        <p:spPr>
          <a:xfrm>
            <a:off x="1541839" y="8564590"/>
            <a:ext cx="6094059" cy="5159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1908951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2202641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2496330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90020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3083709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3377399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3671089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3964778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4258468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552157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4845847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5139536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5433226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5726915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6020605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6314295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6607984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6901674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7195363" y="8667776"/>
            <a:ext cx="146845" cy="2063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68" name="直接箭头连接符 167"/>
          <p:cNvCxnSpPr>
            <a:stCxn id="89" idx="2"/>
            <a:endCxn id="107" idx="0"/>
          </p:cNvCxnSpPr>
          <p:nvPr/>
        </p:nvCxnSpPr>
        <p:spPr>
          <a:xfrm rot="16200000" flipH="1">
            <a:off x="2956716" y="6829235"/>
            <a:ext cx="1135070" cy="2129266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73" idx="2"/>
            <a:endCxn id="107" idx="0"/>
          </p:cNvCxnSpPr>
          <p:nvPr/>
        </p:nvCxnSpPr>
        <p:spPr>
          <a:xfrm rot="5400000">
            <a:off x="5458534" y="7385378"/>
            <a:ext cx="206376" cy="1945677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31" idx="2"/>
            <a:endCxn id="107" idx="0"/>
          </p:cNvCxnSpPr>
          <p:nvPr/>
        </p:nvCxnSpPr>
        <p:spPr>
          <a:xfrm rot="5400000">
            <a:off x="5473913" y="5822172"/>
            <a:ext cx="1754200" cy="3524258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912785" y="380967"/>
            <a:ext cx="7858180" cy="6429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1127099" y="9521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1627165" y="523844"/>
            <a:ext cx="6643735" cy="357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 arrayed configuration(e1) of antenna elements(e2)</a:t>
            </a:r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912785" y="1452538"/>
            <a:ext cx="7858180" cy="12144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1127099" y="116678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ookup table</a:t>
            </a:r>
            <a:endParaRPr lang="zh-CN" altLang="en-US" sz="1200" dirty="0"/>
          </a:p>
        </p:txBody>
      </p:sp>
      <p:cxnSp>
        <p:nvCxnSpPr>
          <p:cNvPr id="131" name="直接箭头连接符 130"/>
          <p:cNvCxnSpPr>
            <a:stCxn id="126" idx="2"/>
            <a:endCxn id="129" idx="0"/>
          </p:cNvCxnSpPr>
          <p:nvPr/>
        </p:nvCxnSpPr>
        <p:spPr>
          <a:xfrm rot="5400000">
            <a:off x="4627561" y="1238224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圆角矩形 131"/>
          <p:cNvSpPr/>
          <p:nvPr/>
        </p:nvSpPr>
        <p:spPr>
          <a:xfrm>
            <a:off x="1198538" y="1595414"/>
            <a:ext cx="7286676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2627297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2698733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2698733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圆角矩形 135"/>
          <p:cNvSpPr/>
          <p:nvPr/>
        </p:nvSpPr>
        <p:spPr>
          <a:xfrm>
            <a:off x="3413115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484553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484553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圆角矩形 138"/>
          <p:cNvSpPr/>
          <p:nvPr/>
        </p:nvSpPr>
        <p:spPr>
          <a:xfrm>
            <a:off x="4198934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270371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4984751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5056189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5056189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圆角矩形 143"/>
          <p:cNvSpPr/>
          <p:nvPr/>
        </p:nvSpPr>
        <p:spPr>
          <a:xfrm>
            <a:off x="6484949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6556387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770569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5842007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5842007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270371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6556387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29" idx="2"/>
            <a:endCxn id="161" idx="0"/>
          </p:cNvCxnSpPr>
          <p:nvPr/>
        </p:nvCxnSpPr>
        <p:spPr>
          <a:xfrm rot="5400000">
            <a:off x="3966760" y="2149060"/>
            <a:ext cx="357190" cy="1393041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29" idx="2"/>
            <a:endCxn id="160" idx="0"/>
          </p:cNvCxnSpPr>
          <p:nvPr/>
        </p:nvCxnSpPr>
        <p:spPr>
          <a:xfrm rot="16200000" flipH="1">
            <a:off x="6127758" y="1381100"/>
            <a:ext cx="642942" cy="3214711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7413641" y="3595677"/>
            <a:ext cx="1357323" cy="1071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角矩形 153"/>
          <p:cNvSpPr/>
          <p:nvPr/>
        </p:nvSpPr>
        <p:spPr>
          <a:xfrm>
            <a:off x="7556519" y="3738554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7627957" y="3809991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27957" y="4167182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8199461" y="3738554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8270899" y="3809991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8270899" y="4167182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7485080" y="330992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exical feature</a:t>
            </a:r>
            <a:endParaRPr lang="zh-CN" altLang="en-US" sz="1200" dirty="0"/>
          </a:p>
        </p:txBody>
      </p:sp>
      <p:sp>
        <p:nvSpPr>
          <p:cNvPr id="161" name="圆角矩形 160"/>
          <p:cNvSpPr/>
          <p:nvPr/>
        </p:nvSpPr>
        <p:spPr>
          <a:xfrm>
            <a:off x="627032" y="3024174"/>
            <a:ext cx="5643603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角矩形 161"/>
          <p:cNvSpPr/>
          <p:nvPr/>
        </p:nvSpPr>
        <p:spPr>
          <a:xfrm>
            <a:off x="1770041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1841479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698471" y="2738422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BLSTM</a:t>
            </a:r>
            <a:endParaRPr lang="zh-CN" altLang="en-US" sz="1200" dirty="0"/>
          </a:p>
        </p:txBody>
      </p:sp>
      <p:sp>
        <p:nvSpPr>
          <p:cNvPr id="165" name="椭圆 164"/>
          <p:cNvSpPr/>
          <p:nvPr/>
        </p:nvSpPr>
        <p:spPr>
          <a:xfrm>
            <a:off x="1841479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841479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1841479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2484421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2555859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2555859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2555859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2555859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3270239" y="3095612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3341677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3341677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3341677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341677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3984619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4056057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4056057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4056057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056057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4698999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4770437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4770437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4770437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4770437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5341940" y="3095612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13379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5413379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5413379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5413379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270239" y="306370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341940" y="306370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5984883" y="4667247"/>
            <a:ext cx="1143008" cy="1071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圆角矩形 195"/>
          <p:cNvSpPr/>
          <p:nvPr/>
        </p:nvSpPr>
        <p:spPr>
          <a:xfrm>
            <a:off x="5984883" y="438149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exical feature</a:t>
            </a:r>
            <a:endParaRPr lang="zh-CN" altLang="en-US" sz="1200" dirty="0"/>
          </a:p>
        </p:txBody>
      </p:sp>
      <p:sp>
        <p:nvSpPr>
          <p:cNvPr id="197" name="圆角矩形 196"/>
          <p:cNvSpPr/>
          <p:nvPr/>
        </p:nvSpPr>
        <p:spPr>
          <a:xfrm>
            <a:off x="6127759" y="4699154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6199197" y="484203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6199197" y="505634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6199197" y="527065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99197" y="5484973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127759" y="4667250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6699263" y="4699154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6770701" y="484203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6770701" y="505634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6770701" y="527065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6770701" y="5484973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699263" y="4667250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209" name="直接箭头连接符 208"/>
          <p:cNvCxnSpPr>
            <a:stCxn id="161" idx="2"/>
            <a:endCxn id="196" idx="0"/>
          </p:cNvCxnSpPr>
          <p:nvPr/>
        </p:nvCxnSpPr>
        <p:spPr>
          <a:xfrm rot="16200000" flipH="1">
            <a:off x="4895452" y="2720563"/>
            <a:ext cx="214314" cy="3107553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61" idx="2"/>
            <a:endCxn id="211" idx="0"/>
          </p:cNvCxnSpPr>
          <p:nvPr/>
        </p:nvCxnSpPr>
        <p:spPr>
          <a:xfrm rot="5400000">
            <a:off x="2841610" y="3917148"/>
            <a:ext cx="357190" cy="857256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圆角矩形 210"/>
          <p:cNvSpPr/>
          <p:nvPr/>
        </p:nvSpPr>
        <p:spPr>
          <a:xfrm>
            <a:off x="198404" y="4524371"/>
            <a:ext cx="4786347" cy="5715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圆角矩形 211"/>
          <p:cNvSpPr/>
          <p:nvPr/>
        </p:nvSpPr>
        <p:spPr>
          <a:xfrm>
            <a:off x="269843" y="4238620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double max pooling</a:t>
            </a:r>
            <a:endParaRPr lang="zh-CN" altLang="en-US" sz="1200" dirty="0"/>
          </a:p>
        </p:txBody>
      </p:sp>
      <p:sp>
        <p:nvSpPr>
          <p:cNvPr id="213" name="圆角矩形 212"/>
          <p:cNvSpPr/>
          <p:nvPr/>
        </p:nvSpPr>
        <p:spPr>
          <a:xfrm>
            <a:off x="912784" y="4667247"/>
            <a:ext cx="1071571" cy="285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1055661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1269975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1484289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1698603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2984485" y="4667247"/>
            <a:ext cx="1071571" cy="285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3127363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3341677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3555991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3770305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198437" y="5881694"/>
            <a:ext cx="8929719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圆角矩形 223"/>
          <p:cNvSpPr/>
          <p:nvPr/>
        </p:nvSpPr>
        <p:spPr>
          <a:xfrm>
            <a:off x="341281" y="5595941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</a:t>
            </a:r>
            <a:r>
              <a:rPr lang="en-US" altLang="zh-CN" sz="1200" dirty="0" smtClean="0"/>
              <a:t>idden layer</a:t>
            </a:r>
            <a:endParaRPr lang="zh-CN" altLang="en-US" sz="1200" dirty="0"/>
          </a:p>
        </p:txBody>
      </p:sp>
      <p:sp>
        <p:nvSpPr>
          <p:cNvPr id="225" name="圆角矩形 224"/>
          <p:cNvSpPr/>
          <p:nvPr/>
        </p:nvSpPr>
        <p:spPr>
          <a:xfrm>
            <a:off x="1698603" y="5953132"/>
            <a:ext cx="5929355" cy="357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205579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234154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2729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291304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198801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348455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77030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405605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34180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627561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491331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519906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548481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577056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6056321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634207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662782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691357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719932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45" name="直接箭头连接符 244"/>
          <p:cNvCxnSpPr>
            <a:stCxn id="211" idx="2"/>
            <a:endCxn id="223" idx="0"/>
          </p:cNvCxnSpPr>
          <p:nvPr/>
        </p:nvCxnSpPr>
        <p:spPr>
          <a:xfrm rot="16200000" flipH="1">
            <a:off x="3234528" y="4452926"/>
            <a:ext cx="785818" cy="2071719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195" idx="2"/>
            <a:endCxn id="223" idx="0"/>
          </p:cNvCxnSpPr>
          <p:nvPr/>
        </p:nvCxnSpPr>
        <p:spPr>
          <a:xfrm rot="5400000">
            <a:off x="5538403" y="4863713"/>
            <a:ext cx="142876" cy="1893091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153" idx="2"/>
            <a:endCxn id="223" idx="0"/>
          </p:cNvCxnSpPr>
          <p:nvPr/>
        </p:nvCxnSpPr>
        <p:spPr>
          <a:xfrm rot="5400000">
            <a:off x="5770577" y="3559967"/>
            <a:ext cx="1214446" cy="3429008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圆角矩形 247"/>
          <p:cNvSpPr/>
          <p:nvPr/>
        </p:nvSpPr>
        <p:spPr>
          <a:xfrm>
            <a:off x="2198670" y="6881826"/>
            <a:ext cx="4857784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圆角矩形 248"/>
          <p:cNvSpPr/>
          <p:nvPr/>
        </p:nvSpPr>
        <p:spPr>
          <a:xfrm>
            <a:off x="2055794" y="652463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softmax</a:t>
            </a:r>
            <a:endParaRPr lang="zh-CN" altLang="en-US" sz="1200" dirty="0"/>
          </a:p>
        </p:txBody>
      </p:sp>
      <p:cxnSp>
        <p:nvCxnSpPr>
          <p:cNvPr id="250" name="直接箭头连接符 249"/>
          <p:cNvCxnSpPr>
            <a:stCxn id="223" idx="2"/>
            <a:endCxn id="248" idx="0"/>
          </p:cNvCxnSpPr>
          <p:nvPr/>
        </p:nvCxnSpPr>
        <p:spPr>
          <a:xfrm rot="5400000">
            <a:off x="4395397" y="6613926"/>
            <a:ext cx="500066" cy="3573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912785" y="380967"/>
            <a:ext cx="7858180" cy="6429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1127099" y="9521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1627165" y="523844"/>
            <a:ext cx="6643735" cy="357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 arrayed configuration(e1) of antenna elements(e2)</a:t>
            </a:r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912785" y="1452538"/>
            <a:ext cx="7858180" cy="12144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1127099" y="116678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ookup table</a:t>
            </a:r>
            <a:endParaRPr lang="zh-CN" altLang="en-US" sz="1200" dirty="0"/>
          </a:p>
        </p:txBody>
      </p:sp>
      <p:cxnSp>
        <p:nvCxnSpPr>
          <p:cNvPr id="131" name="直接箭头连接符 130"/>
          <p:cNvCxnSpPr>
            <a:stCxn id="126" idx="2"/>
            <a:endCxn id="129" idx="0"/>
          </p:cNvCxnSpPr>
          <p:nvPr/>
        </p:nvCxnSpPr>
        <p:spPr>
          <a:xfrm rot="5400000">
            <a:off x="4627561" y="1238224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圆角矩形 131"/>
          <p:cNvSpPr/>
          <p:nvPr/>
        </p:nvSpPr>
        <p:spPr>
          <a:xfrm>
            <a:off x="1198538" y="1595414"/>
            <a:ext cx="7286676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2627297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2698733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2698733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圆角矩形 135"/>
          <p:cNvSpPr/>
          <p:nvPr/>
        </p:nvSpPr>
        <p:spPr>
          <a:xfrm>
            <a:off x="3413115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484553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484553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圆角矩形 138"/>
          <p:cNvSpPr/>
          <p:nvPr/>
        </p:nvSpPr>
        <p:spPr>
          <a:xfrm>
            <a:off x="4198934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270371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4984751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5056189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5056189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圆角矩形 143"/>
          <p:cNvSpPr/>
          <p:nvPr/>
        </p:nvSpPr>
        <p:spPr>
          <a:xfrm>
            <a:off x="6484949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6556387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770569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5842007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5842007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270371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6556387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29" idx="2"/>
            <a:endCxn id="161" idx="0"/>
          </p:cNvCxnSpPr>
          <p:nvPr/>
        </p:nvCxnSpPr>
        <p:spPr>
          <a:xfrm rot="5400000">
            <a:off x="3966760" y="2149060"/>
            <a:ext cx="357190" cy="1393041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29" idx="2"/>
            <a:endCxn id="160" idx="0"/>
          </p:cNvCxnSpPr>
          <p:nvPr/>
        </p:nvCxnSpPr>
        <p:spPr>
          <a:xfrm rot="16200000" flipH="1">
            <a:off x="6127758" y="1381100"/>
            <a:ext cx="642942" cy="3214711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7413641" y="3595677"/>
            <a:ext cx="1357323" cy="1071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角矩形 153"/>
          <p:cNvSpPr/>
          <p:nvPr/>
        </p:nvSpPr>
        <p:spPr>
          <a:xfrm>
            <a:off x="7556519" y="3738554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7627957" y="3809991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27957" y="4167182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8199461" y="3738554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8270899" y="3809991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8270899" y="4167182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7485080" y="330992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exical feature</a:t>
            </a:r>
            <a:endParaRPr lang="zh-CN" altLang="en-US" sz="1200" dirty="0"/>
          </a:p>
        </p:txBody>
      </p:sp>
      <p:sp>
        <p:nvSpPr>
          <p:cNvPr id="161" name="圆角矩形 160"/>
          <p:cNvSpPr/>
          <p:nvPr/>
        </p:nvSpPr>
        <p:spPr>
          <a:xfrm>
            <a:off x="627032" y="3024174"/>
            <a:ext cx="5643603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角矩形 161"/>
          <p:cNvSpPr/>
          <p:nvPr/>
        </p:nvSpPr>
        <p:spPr>
          <a:xfrm>
            <a:off x="1770041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1841479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698471" y="2738422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BLSTM</a:t>
            </a:r>
            <a:endParaRPr lang="zh-CN" altLang="en-US" sz="1200" dirty="0"/>
          </a:p>
        </p:txBody>
      </p:sp>
      <p:sp>
        <p:nvSpPr>
          <p:cNvPr id="165" name="椭圆 164"/>
          <p:cNvSpPr/>
          <p:nvPr/>
        </p:nvSpPr>
        <p:spPr>
          <a:xfrm>
            <a:off x="1841479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841479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1841479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2484421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2555859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2555859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2555859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2555859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3270239" y="3095612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3341677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3341677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3341677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341677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3984619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4056057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4056057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4056057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056057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4698999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4770437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4770437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4770437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4770437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5341940" y="3095612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13379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5413379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5413379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5413379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270239" y="306370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341940" y="306370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5984883" y="4667247"/>
            <a:ext cx="1143008" cy="1071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圆角矩形 195"/>
          <p:cNvSpPr/>
          <p:nvPr/>
        </p:nvSpPr>
        <p:spPr>
          <a:xfrm>
            <a:off x="5984883" y="438149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exical feature</a:t>
            </a:r>
            <a:endParaRPr lang="zh-CN" altLang="en-US" sz="1200" dirty="0"/>
          </a:p>
        </p:txBody>
      </p:sp>
      <p:sp>
        <p:nvSpPr>
          <p:cNvPr id="197" name="圆角矩形 196"/>
          <p:cNvSpPr/>
          <p:nvPr/>
        </p:nvSpPr>
        <p:spPr>
          <a:xfrm>
            <a:off x="6127759" y="4699154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6199197" y="484203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6199197" y="505634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6199197" y="527065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99197" y="5484973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127759" y="4667250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6699263" y="4699154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6770701" y="484203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6770701" y="505634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6770701" y="527065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6770701" y="5484973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699263" y="4667250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e2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209" name="直接箭头连接符 208"/>
          <p:cNvCxnSpPr>
            <a:stCxn id="161" idx="2"/>
            <a:endCxn id="196" idx="0"/>
          </p:cNvCxnSpPr>
          <p:nvPr/>
        </p:nvCxnSpPr>
        <p:spPr>
          <a:xfrm rot="16200000" flipH="1">
            <a:off x="4895452" y="2720563"/>
            <a:ext cx="214314" cy="3107553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61" idx="2"/>
            <a:endCxn id="211" idx="0"/>
          </p:cNvCxnSpPr>
          <p:nvPr/>
        </p:nvCxnSpPr>
        <p:spPr>
          <a:xfrm rot="5400000">
            <a:off x="2841610" y="3917148"/>
            <a:ext cx="357190" cy="857256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圆角矩形 210"/>
          <p:cNvSpPr/>
          <p:nvPr/>
        </p:nvSpPr>
        <p:spPr>
          <a:xfrm>
            <a:off x="198404" y="4524371"/>
            <a:ext cx="4786347" cy="5715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圆角矩形 211"/>
          <p:cNvSpPr/>
          <p:nvPr/>
        </p:nvSpPr>
        <p:spPr>
          <a:xfrm>
            <a:off x="269843" y="4238620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double max pooling</a:t>
            </a:r>
            <a:endParaRPr lang="zh-CN" altLang="en-US" sz="1200" dirty="0"/>
          </a:p>
        </p:txBody>
      </p:sp>
      <p:sp>
        <p:nvSpPr>
          <p:cNvPr id="213" name="圆角矩形 212"/>
          <p:cNvSpPr/>
          <p:nvPr/>
        </p:nvSpPr>
        <p:spPr>
          <a:xfrm>
            <a:off x="912784" y="4667247"/>
            <a:ext cx="1071571" cy="285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1055661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1269975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1484289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1698603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2984485" y="4667247"/>
            <a:ext cx="1071571" cy="285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3127363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3341677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3555991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3770305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198437" y="5881694"/>
            <a:ext cx="8929719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圆角矩形 223"/>
          <p:cNvSpPr/>
          <p:nvPr/>
        </p:nvSpPr>
        <p:spPr>
          <a:xfrm>
            <a:off x="341281" y="5595941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</a:t>
            </a:r>
            <a:r>
              <a:rPr lang="en-US" altLang="zh-CN" sz="1200" dirty="0" smtClean="0"/>
              <a:t>idden layer</a:t>
            </a:r>
            <a:endParaRPr lang="zh-CN" altLang="en-US" sz="1200" dirty="0"/>
          </a:p>
        </p:txBody>
      </p:sp>
      <p:sp>
        <p:nvSpPr>
          <p:cNvPr id="225" name="圆角矩形 224"/>
          <p:cNvSpPr/>
          <p:nvPr/>
        </p:nvSpPr>
        <p:spPr>
          <a:xfrm>
            <a:off x="1698603" y="5953132"/>
            <a:ext cx="5929355" cy="357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205579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234154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2729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291304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198801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348455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77030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405605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34180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627561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491331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519906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548481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577056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6056321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634207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662782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691357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719932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45" name="直接箭头连接符 244"/>
          <p:cNvCxnSpPr>
            <a:stCxn id="211" idx="2"/>
            <a:endCxn id="223" idx="0"/>
          </p:cNvCxnSpPr>
          <p:nvPr/>
        </p:nvCxnSpPr>
        <p:spPr>
          <a:xfrm rot="16200000" flipH="1">
            <a:off x="3234528" y="4452926"/>
            <a:ext cx="785818" cy="2071719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195" idx="2"/>
            <a:endCxn id="223" idx="0"/>
          </p:cNvCxnSpPr>
          <p:nvPr/>
        </p:nvCxnSpPr>
        <p:spPr>
          <a:xfrm rot="5400000">
            <a:off x="5538403" y="4863713"/>
            <a:ext cx="142876" cy="1893091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153" idx="2"/>
            <a:endCxn id="223" idx="0"/>
          </p:cNvCxnSpPr>
          <p:nvPr/>
        </p:nvCxnSpPr>
        <p:spPr>
          <a:xfrm rot="5400000">
            <a:off x="5770577" y="3559967"/>
            <a:ext cx="1214446" cy="3429008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圆角矩形 247"/>
          <p:cNvSpPr/>
          <p:nvPr/>
        </p:nvSpPr>
        <p:spPr>
          <a:xfrm>
            <a:off x="2198670" y="6881826"/>
            <a:ext cx="4857784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圆角矩形 248"/>
          <p:cNvSpPr/>
          <p:nvPr/>
        </p:nvSpPr>
        <p:spPr>
          <a:xfrm>
            <a:off x="2055794" y="652463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softmax</a:t>
            </a:r>
            <a:endParaRPr lang="zh-CN" altLang="en-US" sz="1200" dirty="0"/>
          </a:p>
        </p:txBody>
      </p:sp>
      <p:cxnSp>
        <p:nvCxnSpPr>
          <p:cNvPr id="250" name="直接箭头连接符 249"/>
          <p:cNvCxnSpPr>
            <a:stCxn id="223" idx="2"/>
            <a:endCxn id="248" idx="0"/>
          </p:cNvCxnSpPr>
          <p:nvPr/>
        </p:nvCxnSpPr>
        <p:spPr>
          <a:xfrm rot="5400000">
            <a:off x="4395397" y="6613926"/>
            <a:ext cx="500066" cy="3573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912785" y="380967"/>
            <a:ext cx="7858180" cy="6429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1127099" y="9521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1627165" y="523844"/>
            <a:ext cx="6643735" cy="357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 arrayed configuration(e1) of antenna elements(e2)</a:t>
            </a:r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912785" y="1452538"/>
            <a:ext cx="7858180" cy="12144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1127099" y="116678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</a:t>
            </a:r>
            <a:r>
              <a:rPr lang="en-US" altLang="zh-CN" sz="1200" dirty="0" smtClean="0"/>
              <a:t>ookup table</a:t>
            </a:r>
            <a:endParaRPr lang="zh-CN" altLang="en-US" sz="1200" dirty="0"/>
          </a:p>
        </p:txBody>
      </p:sp>
      <p:cxnSp>
        <p:nvCxnSpPr>
          <p:cNvPr id="131" name="直接箭头连接符 130"/>
          <p:cNvCxnSpPr>
            <a:stCxn id="126" idx="2"/>
            <a:endCxn id="129" idx="0"/>
          </p:cNvCxnSpPr>
          <p:nvPr/>
        </p:nvCxnSpPr>
        <p:spPr>
          <a:xfrm rot="5400000">
            <a:off x="4627561" y="1238224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圆角矩形 131"/>
          <p:cNvSpPr/>
          <p:nvPr/>
        </p:nvSpPr>
        <p:spPr>
          <a:xfrm>
            <a:off x="1198538" y="1595414"/>
            <a:ext cx="7286676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2627297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2698733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2698733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圆角矩形 135"/>
          <p:cNvSpPr/>
          <p:nvPr/>
        </p:nvSpPr>
        <p:spPr>
          <a:xfrm>
            <a:off x="3413115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484553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484553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圆角矩形 138"/>
          <p:cNvSpPr/>
          <p:nvPr/>
        </p:nvSpPr>
        <p:spPr>
          <a:xfrm>
            <a:off x="4198934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270371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4984751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5056189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5056189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圆角矩形 143"/>
          <p:cNvSpPr/>
          <p:nvPr/>
        </p:nvSpPr>
        <p:spPr>
          <a:xfrm>
            <a:off x="6484949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6556387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770569" y="1666852"/>
            <a:ext cx="428628" cy="785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5842007" y="1738290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5842007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270371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6556387" y="2095479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627032" y="3024174"/>
            <a:ext cx="5643603" cy="1143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角矩形 161"/>
          <p:cNvSpPr/>
          <p:nvPr/>
        </p:nvSpPr>
        <p:spPr>
          <a:xfrm>
            <a:off x="1770041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1841479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698471" y="2738422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BLSTM</a:t>
            </a:r>
            <a:endParaRPr lang="zh-CN" altLang="en-US" sz="1200" dirty="0"/>
          </a:p>
        </p:txBody>
      </p:sp>
      <p:sp>
        <p:nvSpPr>
          <p:cNvPr id="165" name="椭圆 164"/>
          <p:cNvSpPr/>
          <p:nvPr/>
        </p:nvSpPr>
        <p:spPr>
          <a:xfrm>
            <a:off x="1841479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841479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1841479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2484421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2555859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2555859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2555859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2555859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3270239" y="3095612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3341677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3341677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3341677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341677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3984619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4056057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4056057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4056057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056057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4698999" y="3167049"/>
            <a:ext cx="285752" cy="928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4770437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4770437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4770437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4770437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5341940" y="3095612"/>
            <a:ext cx="285752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13379" y="3238487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5413379" y="3452801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5413379" y="366711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5413379" y="388142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10" name="直接箭头连接符 209"/>
          <p:cNvCxnSpPr>
            <a:stCxn id="161" idx="2"/>
            <a:endCxn id="211" idx="0"/>
          </p:cNvCxnSpPr>
          <p:nvPr/>
        </p:nvCxnSpPr>
        <p:spPr>
          <a:xfrm rot="16200000" flipH="1">
            <a:off x="3770306" y="3845710"/>
            <a:ext cx="571504" cy="1214448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圆角矩形 210"/>
          <p:cNvSpPr/>
          <p:nvPr/>
        </p:nvSpPr>
        <p:spPr>
          <a:xfrm>
            <a:off x="2270108" y="4738686"/>
            <a:ext cx="4786347" cy="5715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圆角矩形 211"/>
          <p:cNvSpPr/>
          <p:nvPr/>
        </p:nvSpPr>
        <p:spPr>
          <a:xfrm>
            <a:off x="269843" y="4238620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double max pooling</a:t>
            </a:r>
            <a:endParaRPr lang="zh-CN" altLang="en-US" sz="1200" dirty="0"/>
          </a:p>
        </p:txBody>
      </p:sp>
      <p:sp>
        <p:nvSpPr>
          <p:cNvPr id="213" name="圆角矩形 212"/>
          <p:cNvSpPr/>
          <p:nvPr/>
        </p:nvSpPr>
        <p:spPr>
          <a:xfrm>
            <a:off x="912784" y="4667247"/>
            <a:ext cx="1071571" cy="285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1055661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1269975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1484289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1698603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2984485" y="4667247"/>
            <a:ext cx="1071571" cy="285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3127363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3341677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3555991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3770305" y="4738685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198437" y="5881694"/>
            <a:ext cx="8929719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圆角矩形 223"/>
          <p:cNvSpPr/>
          <p:nvPr/>
        </p:nvSpPr>
        <p:spPr>
          <a:xfrm>
            <a:off x="341281" y="5595941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</a:t>
            </a:r>
            <a:r>
              <a:rPr lang="en-US" altLang="zh-CN" sz="1200" dirty="0" smtClean="0"/>
              <a:t>idden layer</a:t>
            </a:r>
            <a:endParaRPr lang="zh-CN" altLang="en-US" sz="1200" dirty="0"/>
          </a:p>
        </p:txBody>
      </p:sp>
      <p:sp>
        <p:nvSpPr>
          <p:cNvPr id="225" name="圆角矩形 224"/>
          <p:cNvSpPr/>
          <p:nvPr/>
        </p:nvSpPr>
        <p:spPr>
          <a:xfrm>
            <a:off x="1698603" y="5953132"/>
            <a:ext cx="5929355" cy="357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205579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234154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2729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291304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198801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348455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77030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405605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34180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627561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491331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519906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548481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577056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6056321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6342073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6627825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6913577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7199329" y="6024569"/>
            <a:ext cx="142876" cy="14287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45" name="直接箭头连接符 244"/>
          <p:cNvCxnSpPr>
            <a:stCxn id="211" idx="2"/>
            <a:endCxn id="223" idx="0"/>
          </p:cNvCxnSpPr>
          <p:nvPr/>
        </p:nvCxnSpPr>
        <p:spPr>
          <a:xfrm rot="16200000" flipH="1">
            <a:off x="4377537" y="5595934"/>
            <a:ext cx="571504" cy="1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圆角矩形 247"/>
          <p:cNvSpPr/>
          <p:nvPr/>
        </p:nvSpPr>
        <p:spPr>
          <a:xfrm>
            <a:off x="2270108" y="6881826"/>
            <a:ext cx="4857784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圆角矩形 248"/>
          <p:cNvSpPr/>
          <p:nvPr/>
        </p:nvSpPr>
        <p:spPr>
          <a:xfrm>
            <a:off x="2055794" y="6524636"/>
            <a:ext cx="1143008" cy="3571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softmax</a:t>
            </a:r>
            <a:endParaRPr lang="zh-CN" altLang="en-US" sz="1200" dirty="0"/>
          </a:p>
        </p:txBody>
      </p:sp>
      <p:cxnSp>
        <p:nvCxnSpPr>
          <p:cNvPr id="250" name="直接箭头连接符 249"/>
          <p:cNvCxnSpPr>
            <a:stCxn id="223" idx="2"/>
            <a:endCxn id="248" idx="0"/>
          </p:cNvCxnSpPr>
          <p:nvPr/>
        </p:nvCxnSpPr>
        <p:spPr>
          <a:xfrm rot="16200000" flipH="1">
            <a:off x="4431115" y="6613941"/>
            <a:ext cx="500066" cy="35703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8538" y="1023910"/>
            <a:ext cx="57150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1414" y="666720"/>
            <a:ext cx="1428760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12918" y="1166786"/>
            <a:ext cx="21431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5860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27364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7562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99066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42008" y="1166786"/>
            <a:ext cx="214314" cy="5000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98868" y="11667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3449629" y="2201843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27496" y="202404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98538" y="2666984"/>
            <a:ext cx="57150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55860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27364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27562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99066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98868" y="2809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1291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84200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3449629" y="3844917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27496" y="365497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Pooling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270240" y="4381496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3449629" y="5202239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8934" y="494085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70240" y="5738818"/>
            <a:ext cx="1285884" cy="50006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8538" y="1023910"/>
            <a:ext cx="57150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1414" y="666720"/>
            <a:ext cx="1428760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5860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27364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7562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99066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98868" y="11667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3449629" y="2201843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27496" y="202404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98538" y="2666984"/>
            <a:ext cx="57150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55860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27364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27562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99066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98868" y="2809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1291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84200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17" idx="2"/>
          </p:cNvCxnSpPr>
          <p:nvPr/>
        </p:nvCxnSpPr>
        <p:spPr>
          <a:xfrm rot="5400000">
            <a:off x="2663017" y="2845579"/>
            <a:ext cx="857256" cy="19288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2786" y="359567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Attentional</a:t>
            </a:r>
            <a:r>
              <a:rPr lang="en-US" altLang="zh-CN" dirty="0" smtClean="0"/>
              <a:t> Pooling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55728" y="4381496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 rot="16200000" flipH="1">
            <a:off x="2698736" y="4167182"/>
            <a:ext cx="642942" cy="16430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13050" y="588169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3116" y="6310322"/>
            <a:ext cx="1285884" cy="50006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556256" y="4381496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17" idx="2"/>
          </p:cNvCxnSpPr>
          <p:nvPr/>
        </p:nvCxnSpPr>
        <p:spPr>
          <a:xfrm rot="16200000" flipH="1">
            <a:off x="4699000" y="2738422"/>
            <a:ext cx="857256" cy="2143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13380" y="365497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en-US" altLang="zh-CN" dirty="0" smtClean="0"/>
              <a:t>ouble max pooling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413116" y="5524504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31" idx="2"/>
          </p:cNvCxnSpPr>
          <p:nvPr/>
        </p:nvCxnSpPr>
        <p:spPr>
          <a:xfrm rot="5400000">
            <a:off x="4949033" y="4060025"/>
            <a:ext cx="642942" cy="18573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84488" y="466724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ingle layer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48" idx="2"/>
            <a:endCxn id="41" idx="0"/>
          </p:cNvCxnSpPr>
          <p:nvPr/>
        </p:nvCxnSpPr>
        <p:spPr>
          <a:xfrm rot="5400000">
            <a:off x="3806025" y="6060289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912918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842008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662" y="1023910"/>
            <a:ext cx="57150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8538" y="666720"/>
            <a:ext cx="1428760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5860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27364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7562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99066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98868" y="11667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7" idx="0"/>
          </p:cNvCxnSpPr>
          <p:nvPr/>
        </p:nvCxnSpPr>
        <p:spPr>
          <a:xfrm rot="10800000" flipV="1">
            <a:off x="2484422" y="1738290"/>
            <a:ext cx="1430350" cy="92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2984" y="19526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98538" y="2666984"/>
            <a:ext cx="25717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7166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1291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62729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13050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27232" y="2809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341414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198802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17" idx="2"/>
          </p:cNvCxnSpPr>
          <p:nvPr/>
        </p:nvCxnSpPr>
        <p:spPr>
          <a:xfrm rot="5400000">
            <a:off x="1912918" y="3667116"/>
            <a:ext cx="857256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2720" y="352424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Attentional</a:t>
            </a:r>
            <a:r>
              <a:rPr lang="en-US" altLang="zh-CN" dirty="0" smtClean="0"/>
              <a:t> Pooling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55728" y="4381496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 rot="16200000" flipH="1">
            <a:off x="2698736" y="4167182"/>
            <a:ext cx="642942" cy="16430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13050" y="588169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3116" y="6310322"/>
            <a:ext cx="1285884" cy="50006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99066" y="4381496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53" idx="2"/>
          </p:cNvCxnSpPr>
          <p:nvPr/>
        </p:nvCxnSpPr>
        <p:spPr>
          <a:xfrm rot="16200000" flipH="1">
            <a:off x="5091909" y="3559959"/>
            <a:ext cx="857256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70570" y="359567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en-US" altLang="zh-CN" dirty="0" smtClean="0"/>
              <a:t>ouble max pooling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413116" y="5524504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rot="10800000" flipV="1">
            <a:off x="4270372" y="4667248"/>
            <a:ext cx="1571636" cy="6429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84488" y="466724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ingle layer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48" idx="2"/>
            <a:endCxn id="41" idx="0"/>
          </p:cNvCxnSpPr>
          <p:nvPr/>
        </p:nvCxnSpPr>
        <p:spPr>
          <a:xfrm rot="5400000">
            <a:off x="3806025" y="6060289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912918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842008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984620" y="2666984"/>
            <a:ext cx="25717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484686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77043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8481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770570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984752" y="2809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198934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056322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" idx="2"/>
            <a:endCxn id="53" idx="0"/>
          </p:cNvCxnSpPr>
          <p:nvPr/>
        </p:nvCxnSpPr>
        <p:spPr>
          <a:xfrm rot="16200000" flipH="1">
            <a:off x="4127496" y="1523976"/>
            <a:ext cx="928694" cy="13573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99000" y="19526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662" y="1023910"/>
            <a:ext cx="57150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8538" y="666720"/>
            <a:ext cx="1428760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5860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27364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7562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99066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98868" y="11667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7" idx="0"/>
          </p:cNvCxnSpPr>
          <p:nvPr/>
        </p:nvCxnSpPr>
        <p:spPr>
          <a:xfrm rot="10800000" flipV="1">
            <a:off x="2484422" y="1738290"/>
            <a:ext cx="1430350" cy="92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2984" y="19526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98538" y="2666984"/>
            <a:ext cx="25717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7166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1291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62729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13050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27232" y="2809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341414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198802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17" idx="2"/>
          </p:cNvCxnSpPr>
          <p:nvPr/>
        </p:nvCxnSpPr>
        <p:spPr>
          <a:xfrm rot="5400000">
            <a:off x="1912918" y="3667116"/>
            <a:ext cx="857256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2720" y="352424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Attentional</a:t>
            </a:r>
            <a:r>
              <a:rPr lang="en-US" altLang="zh-CN" dirty="0" smtClean="0"/>
              <a:t> Pooling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627166" y="4381496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 rot="5400000">
            <a:off x="1984356" y="4953000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55992" y="588169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413116" y="6667512"/>
            <a:ext cx="1285884" cy="50006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99066" y="4381496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53" idx="2"/>
          </p:cNvCxnSpPr>
          <p:nvPr/>
        </p:nvCxnSpPr>
        <p:spPr>
          <a:xfrm rot="16200000" flipH="1">
            <a:off x="5091909" y="3559959"/>
            <a:ext cx="857256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70570" y="359567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en-US" altLang="zh-CN" dirty="0" smtClean="0"/>
              <a:t>ouble max pooling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627166" y="5238752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5484818" y="5024438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473868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ingle layer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48" idx="2"/>
            <a:endCxn id="41" idx="0"/>
          </p:cNvCxnSpPr>
          <p:nvPr/>
        </p:nvCxnSpPr>
        <p:spPr>
          <a:xfrm rot="16200000" flipH="1">
            <a:off x="2591579" y="5203033"/>
            <a:ext cx="1143008" cy="1785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912918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842008" y="1166786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984620" y="2666984"/>
            <a:ext cx="25717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484686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77043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84818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770570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984752" y="2809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198934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056322" y="2809860"/>
            <a:ext cx="21431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" idx="2"/>
            <a:endCxn id="53" idx="0"/>
          </p:cNvCxnSpPr>
          <p:nvPr/>
        </p:nvCxnSpPr>
        <p:spPr>
          <a:xfrm rot="16200000" flipH="1">
            <a:off x="4127496" y="1523976"/>
            <a:ext cx="928694" cy="13573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99000" y="19526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99066" y="5381628"/>
            <a:ext cx="128588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52" idx="2"/>
            <a:endCxn id="41" idx="0"/>
          </p:cNvCxnSpPr>
          <p:nvPr/>
        </p:nvCxnSpPr>
        <p:spPr>
          <a:xfrm rot="5400000">
            <a:off x="4448967" y="5274471"/>
            <a:ext cx="1000132" cy="1785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913446" y="481012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ingle layer </a:t>
            </a:r>
            <a:r>
              <a:rPr lang="en-US" altLang="zh-CN" dirty="0" err="1" smtClean="0"/>
              <a:t>perceptron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8774</TotalTime>
  <Words>239</Words>
  <Application>Microsoft Office PowerPoint</Application>
  <PresentationFormat>自定义</PresentationFormat>
  <Paragraphs>149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36</cp:revision>
  <dcterms:created xsi:type="dcterms:W3CDTF">2016-06-06T02:39:15Z</dcterms:created>
  <dcterms:modified xsi:type="dcterms:W3CDTF">2016-06-17T07:54:13Z</dcterms:modified>
</cp:coreProperties>
</file>