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322" r:id="rId3"/>
    <p:sldId id="315" r:id="rId4"/>
    <p:sldId id="316" r:id="rId5"/>
    <p:sldId id="317" r:id="rId6"/>
    <p:sldId id="318" r:id="rId7"/>
    <p:sldId id="279" r:id="rId8"/>
    <p:sldId id="319" r:id="rId9"/>
    <p:sldId id="302" r:id="rId10"/>
    <p:sldId id="308" r:id="rId11"/>
    <p:sldId id="278" r:id="rId12"/>
    <p:sldId id="311" r:id="rId13"/>
    <p:sldId id="312" r:id="rId14"/>
    <p:sldId id="303" r:id="rId15"/>
    <p:sldId id="282" r:id="rId16"/>
    <p:sldId id="294" r:id="rId17"/>
    <p:sldId id="292" r:id="rId18"/>
    <p:sldId id="280" r:id="rId19"/>
    <p:sldId id="295" r:id="rId20"/>
    <p:sldId id="297" r:id="rId21"/>
    <p:sldId id="272" r:id="rId22"/>
    <p:sldId id="273" r:id="rId23"/>
    <p:sldId id="261" r:id="rId24"/>
    <p:sldId id="281" r:id="rId25"/>
    <p:sldId id="296" r:id="rId26"/>
    <p:sldId id="298" r:id="rId27"/>
    <p:sldId id="299" r:id="rId28"/>
    <p:sldId id="300" r:id="rId29"/>
    <p:sldId id="301" r:id="rId30"/>
    <p:sldId id="304" r:id="rId31"/>
    <p:sldId id="309" r:id="rId32"/>
    <p:sldId id="305" r:id="rId33"/>
    <p:sldId id="314" r:id="rId34"/>
    <p:sldId id="313" r:id="rId35"/>
    <p:sldId id="320"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27" autoAdjust="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1D67E-4CCA-4B31-BB43-D7583116AB0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F11C506-9F15-4595-8846-A6BF4C497F8F}">
      <dgm:prSet/>
      <dgm:spPr/>
      <dgm:t>
        <a:bodyPr/>
        <a:lstStyle/>
        <a:p>
          <a:pPr>
            <a:lnSpc>
              <a:spcPct val="100000"/>
            </a:lnSpc>
          </a:pPr>
          <a:r>
            <a:rPr lang="en-US" b="1" i="0" baseline="0" dirty="0"/>
            <a:t>Outline</a:t>
          </a:r>
          <a:endParaRPr lang="en-US" dirty="0"/>
        </a:p>
      </dgm:t>
    </dgm:pt>
    <dgm:pt modelId="{BBF7A139-A5B4-4EC8-A64E-8D5063A36918}" type="parTrans" cxnId="{DE236660-6B33-41EC-8FED-2754FB1D9F30}">
      <dgm:prSet/>
      <dgm:spPr/>
      <dgm:t>
        <a:bodyPr/>
        <a:lstStyle/>
        <a:p>
          <a:endParaRPr lang="en-US"/>
        </a:p>
      </dgm:t>
    </dgm:pt>
    <dgm:pt modelId="{20981ECF-EDBF-479D-924B-BFA1A7E8E46A}" type="sibTrans" cxnId="{DE236660-6B33-41EC-8FED-2754FB1D9F30}">
      <dgm:prSet/>
      <dgm:spPr/>
      <dgm:t>
        <a:bodyPr/>
        <a:lstStyle/>
        <a:p>
          <a:endParaRPr lang="en-US"/>
        </a:p>
      </dgm:t>
    </dgm:pt>
    <dgm:pt modelId="{A99D395C-B116-43A9-B102-3F19B0872423}">
      <dgm:prSet/>
      <dgm:spPr/>
      <dgm:t>
        <a:bodyPr/>
        <a:lstStyle/>
        <a:p>
          <a:pPr>
            <a:lnSpc>
              <a:spcPct val="100000"/>
            </a:lnSpc>
          </a:pPr>
          <a:r>
            <a:rPr lang="en-US" b="0" i="0" baseline="0" dirty="0"/>
            <a:t>●  </a:t>
          </a:r>
          <a:r>
            <a:rPr lang="en-US" b="1" i="0" baseline="0" dirty="0"/>
            <a:t>Understanding Business Problem</a:t>
          </a:r>
          <a:endParaRPr lang="en-US" b="1" dirty="0"/>
        </a:p>
      </dgm:t>
    </dgm:pt>
    <dgm:pt modelId="{6531D8EB-299F-47D9-BFA8-6912F4C82A4D}" type="parTrans" cxnId="{2F01007E-F127-4BC4-8437-B95245E02AF2}">
      <dgm:prSet/>
      <dgm:spPr/>
      <dgm:t>
        <a:bodyPr/>
        <a:lstStyle/>
        <a:p>
          <a:endParaRPr lang="en-US"/>
        </a:p>
      </dgm:t>
    </dgm:pt>
    <dgm:pt modelId="{8C807BB0-E8D8-45ED-891C-9BA0426FB91F}" type="sibTrans" cxnId="{2F01007E-F127-4BC4-8437-B95245E02AF2}">
      <dgm:prSet/>
      <dgm:spPr/>
      <dgm:t>
        <a:bodyPr/>
        <a:lstStyle/>
        <a:p>
          <a:endParaRPr lang="en-US"/>
        </a:p>
      </dgm:t>
    </dgm:pt>
    <dgm:pt modelId="{2CE0C199-A70A-43D0-B303-BC107D3E5869}">
      <dgm:prSet/>
      <dgm:spPr/>
      <dgm:t>
        <a:bodyPr/>
        <a:lstStyle/>
        <a:p>
          <a:pPr>
            <a:lnSpc>
              <a:spcPct val="100000"/>
            </a:lnSpc>
          </a:pPr>
          <a:r>
            <a:rPr lang="en-US" b="0" i="0" baseline="0" dirty="0"/>
            <a:t>● </a:t>
          </a:r>
          <a:r>
            <a:rPr lang="en-US" b="1" i="0" baseline="0" dirty="0"/>
            <a:t>Data Understanding</a:t>
          </a:r>
          <a:endParaRPr lang="en-US" b="1" dirty="0"/>
        </a:p>
      </dgm:t>
    </dgm:pt>
    <dgm:pt modelId="{B4C5CA3B-E662-4C81-B1D7-43427BD0D29C}" type="parTrans" cxnId="{CDB5F53D-4AE7-4F6A-A2C0-E8A229708CAD}">
      <dgm:prSet/>
      <dgm:spPr/>
      <dgm:t>
        <a:bodyPr/>
        <a:lstStyle/>
        <a:p>
          <a:endParaRPr lang="en-US"/>
        </a:p>
      </dgm:t>
    </dgm:pt>
    <dgm:pt modelId="{E129F980-3656-4C06-BBCE-31C998C8B3F8}" type="sibTrans" cxnId="{CDB5F53D-4AE7-4F6A-A2C0-E8A229708CAD}">
      <dgm:prSet/>
      <dgm:spPr/>
      <dgm:t>
        <a:bodyPr/>
        <a:lstStyle/>
        <a:p>
          <a:endParaRPr lang="en-US"/>
        </a:p>
      </dgm:t>
    </dgm:pt>
    <dgm:pt modelId="{5543904E-81B2-4607-8DC2-5205D28FBD36}">
      <dgm:prSet/>
      <dgm:spPr/>
      <dgm:t>
        <a:bodyPr/>
        <a:lstStyle/>
        <a:p>
          <a:pPr>
            <a:lnSpc>
              <a:spcPct val="100000"/>
            </a:lnSpc>
          </a:pPr>
          <a:r>
            <a:rPr lang="en-US" b="0" i="0" baseline="0" dirty="0"/>
            <a:t>● </a:t>
          </a:r>
          <a:r>
            <a:rPr lang="en-US" b="1" i="0" baseline="0" dirty="0"/>
            <a:t>Analysis</a:t>
          </a:r>
          <a:r>
            <a:rPr lang="en-US" b="0" i="0" baseline="0" dirty="0"/>
            <a:t> </a:t>
          </a:r>
          <a:endParaRPr lang="en-US" dirty="0"/>
        </a:p>
      </dgm:t>
    </dgm:pt>
    <dgm:pt modelId="{D7D88148-1A00-4DA4-A04D-0EDD0F28B912}" type="parTrans" cxnId="{AFB2FCA7-3C1D-4D1A-BA56-8CF6CF2A8089}">
      <dgm:prSet/>
      <dgm:spPr/>
      <dgm:t>
        <a:bodyPr/>
        <a:lstStyle/>
        <a:p>
          <a:endParaRPr lang="en-US"/>
        </a:p>
      </dgm:t>
    </dgm:pt>
    <dgm:pt modelId="{0666620E-C602-4E82-8F48-757D38606B53}" type="sibTrans" cxnId="{AFB2FCA7-3C1D-4D1A-BA56-8CF6CF2A8089}">
      <dgm:prSet/>
      <dgm:spPr/>
      <dgm:t>
        <a:bodyPr/>
        <a:lstStyle/>
        <a:p>
          <a:endParaRPr lang="en-US"/>
        </a:p>
      </dgm:t>
    </dgm:pt>
    <dgm:pt modelId="{889D8BC3-A713-43BB-978B-9DF8DE5653D9}">
      <dgm:prSet/>
      <dgm:spPr/>
      <dgm:t>
        <a:bodyPr/>
        <a:lstStyle/>
        <a:p>
          <a:pPr>
            <a:lnSpc>
              <a:spcPct val="100000"/>
            </a:lnSpc>
          </a:pPr>
          <a:r>
            <a:rPr lang="en-US" b="0" i="0" baseline="0" dirty="0"/>
            <a:t>● </a:t>
          </a:r>
          <a:r>
            <a:rPr lang="en-US" b="1" i="0" baseline="0" dirty="0"/>
            <a:t>Findings</a:t>
          </a:r>
          <a:endParaRPr lang="en-US" b="1" dirty="0"/>
        </a:p>
      </dgm:t>
    </dgm:pt>
    <dgm:pt modelId="{CCED44DB-222D-4EFC-A1ED-E6C61F13825A}" type="parTrans" cxnId="{E4E3AB2B-2C52-4FD2-B34B-83771234416E}">
      <dgm:prSet/>
      <dgm:spPr/>
      <dgm:t>
        <a:bodyPr/>
        <a:lstStyle/>
        <a:p>
          <a:endParaRPr lang="en-US"/>
        </a:p>
      </dgm:t>
    </dgm:pt>
    <dgm:pt modelId="{363280A6-2780-4B3C-B35C-51F12BEC59A3}" type="sibTrans" cxnId="{E4E3AB2B-2C52-4FD2-B34B-83771234416E}">
      <dgm:prSet/>
      <dgm:spPr/>
      <dgm:t>
        <a:bodyPr/>
        <a:lstStyle/>
        <a:p>
          <a:endParaRPr lang="en-US"/>
        </a:p>
      </dgm:t>
    </dgm:pt>
    <dgm:pt modelId="{DD387324-1D3B-4C85-8057-0543209E9E66}">
      <dgm:prSet/>
      <dgm:spPr/>
      <dgm:t>
        <a:bodyPr/>
        <a:lstStyle/>
        <a:p>
          <a:pPr>
            <a:lnSpc>
              <a:spcPct val="100000"/>
            </a:lnSpc>
          </a:pPr>
          <a:r>
            <a:rPr lang="en-US" b="1" i="0" baseline="0" dirty="0"/>
            <a:t>● Summary/Conclusions</a:t>
          </a:r>
          <a:endParaRPr lang="en-US" b="1" dirty="0"/>
        </a:p>
      </dgm:t>
    </dgm:pt>
    <dgm:pt modelId="{C66E3837-B624-4EFD-8968-063EAD039D6D}" type="parTrans" cxnId="{98C3149B-A857-4D63-876A-E8D4797BE49F}">
      <dgm:prSet/>
      <dgm:spPr/>
      <dgm:t>
        <a:bodyPr/>
        <a:lstStyle/>
        <a:p>
          <a:endParaRPr lang="en-US"/>
        </a:p>
      </dgm:t>
    </dgm:pt>
    <dgm:pt modelId="{6C6E68AE-4E34-4769-A52A-7E40FC3686C5}" type="sibTrans" cxnId="{98C3149B-A857-4D63-876A-E8D4797BE49F}">
      <dgm:prSet/>
      <dgm:spPr/>
      <dgm:t>
        <a:bodyPr/>
        <a:lstStyle/>
        <a:p>
          <a:endParaRPr lang="en-US"/>
        </a:p>
      </dgm:t>
    </dgm:pt>
    <dgm:pt modelId="{EECDD62F-7EC5-4B8B-B11F-75BFE9FAA8D1}" type="pres">
      <dgm:prSet presAssocID="{F031D67E-4CCA-4B31-BB43-D7583116AB0C}" presName="root" presStyleCnt="0">
        <dgm:presLayoutVars>
          <dgm:dir/>
          <dgm:resizeHandles val="exact"/>
        </dgm:presLayoutVars>
      </dgm:prSet>
      <dgm:spPr/>
    </dgm:pt>
    <dgm:pt modelId="{42EADA03-ADAA-482B-BEE5-0EA09EB082DA}" type="pres">
      <dgm:prSet presAssocID="{DF11C506-9F15-4595-8846-A6BF4C497F8F}" presName="compNode" presStyleCnt="0"/>
      <dgm:spPr/>
    </dgm:pt>
    <dgm:pt modelId="{E1FE0583-7B4E-4C7F-88BE-9491A0B7DB2C}" type="pres">
      <dgm:prSet presAssocID="{DF11C506-9F15-4595-8846-A6BF4C497F8F}" presName="iconRect" presStyleLbl="node1" presStyleIdx="0" presStyleCnt="6" custLinFactNeighborX="-9589" custLinFactNeighborY="547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549B87FC-BC16-4196-9CD7-39A7F93F6A9B}" type="pres">
      <dgm:prSet presAssocID="{DF11C506-9F15-4595-8846-A6BF4C497F8F}" presName="spaceRect" presStyleCnt="0"/>
      <dgm:spPr/>
    </dgm:pt>
    <dgm:pt modelId="{31F0AD70-F939-4E29-BB70-F8E199F7AA6D}" type="pres">
      <dgm:prSet presAssocID="{DF11C506-9F15-4595-8846-A6BF4C497F8F}" presName="textRect" presStyleLbl="revTx" presStyleIdx="0" presStyleCnt="6">
        <dgm:presLayoutVars>
          <dgm:chMax val="1"/>
          <dgm:chPref val="1"/>
        </dgm:presLayoutVars>
      </dgm:prSet>
      <dgm:spPr/>
    </dgm:pt>
    <dgm:pt modelId="{21C00E39-D063-4E60-8B19-5085FB81B6A7}" type="pres">
      <dgm:prSet presAssocID="{20981ECF-EDBF-479D-924B-BFA1A7E8E46A}" presName="sibTrans" presStyleCnt="0"/>
      <dgm:spPr/>
    </dgm:pt>
    <dgm:pt modelId="{7020F0A3-62CA-42BD-9F30-7ED3402B7185}" type="pres">
      <dgm:prSet presAssocID="{A99D395C-B116-43A9-B102-3F19B0872423}" presName="compNode" presStyleCnt="0"/>
      <dgm:spPr/>
    </dgm:pt>
    <dgm:pt modelId="{1F4F62AE-A99D-4386-84CF-ED677BE62BC3}" type="pres">
      <dgm:prSet presAssocID="{A99D395C-B116-43A9-B102-3F19B08724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11510F61-8CC4-4B7C-811E-C3B7B7749A42}" type="pres">
      <dgm:prSet presAssocID="{A99D395C-B116-43A9-B102-3F19B0872423}" presName="spaceRect" presStyleCnt="0"/>
      <dgm:spPr/>
    </dgm:pt>
    <dgm:pt modelId="{DB82FE45-5F08-4ED7-BE08-D04B965231B2}" type="pres">
      <dgm:prSet presAssocID="{A99D395C-B116-43A9-B102-3F19B0872423}" presName="textRect" presStyleLbl="revTx" presStyleIdx="1" presStyleCnt="6">
        <dgm:presLayoutVars>
          <dgm:chMax val="1"/>
          <dgm:chPref val="1"/>
        </dgm:presLayoutVars>
      </dgm:prSet>
      <dgm:spPr/>
    </dgm:pt>
    <dgm:pt modelId="{A5829115-B426-4B67-965F-F05165810039}" type="pres">
      <dgm:prSet presAssocID="{8C807BB0-E8D8-45ED-891C-9BA0426FB91F}" presName="sibTrans" presStyleCnt="0"/>
      <dgm:spPr/>
    </dgm:pt>
    <dgm:pt modelId="{6340F134-E506-4F06-81A4-B61514129D43}" type="pres">
      <dgm:prSet presAssocID="{2CE0C199-A70A-43D0-B303-BC107D3E5869}" presName="compNode" presStyleCnt="0"/>
      <dgm:spPr/>
    </dgm:pt>
    <dgm:pt modelId="{F22625AE-2142-4657-B802-5613B10ED706}" type="pres">
      <dgm:prSet presAssocID="{2CE0C199-A70A-43D0-B303-BC107D3E586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B39E7C82-5169-4573-BBA5-E17F2D1319D2}" type="pres">
      <dgm:prSet presAssocID="{2CE0C199-A70A-43D0-B303-BC107D3E5869}" presName="spaceRect" presStyleCnt="0"/>
      <dgm:spPr/>
    </dgm:pt>
    <dgm:pt modelId="{C901C970-40EA-4C36-AB67-F585B12BC62F}" type="pres">
      <dgm:prSet presAssocID="{2CE0C199-A70A-43D0-B303-BC107D3E5869}" presName="textRect" presStyleLbl="revTx" presStyleIdx="2" presStyleCnt="6">
        <dgm:presLayoutVars>
          <dgm:chMax val="1"/>
          <dgm:chPref val="1"/>
        </dgm:presLayoutVars>
      </dgm:prSet>
      <dgm:spPr/>
    </dgm:pt>
    <dgm:pt modelId="{3F4C2420-51EB-41F1-B957-792E07457540}" type="pres">
      <dgm:prSet presAssocID="{E129F980-3656-4C06-BBCE-31C998C8B3F8}" presName="sibTrans" presStyleCnt="0"/>
      <dgm:spPr/>
    </dgm:pt>
    <dgm:pt modelId="{C2BFE8BD-A3AB-41C3-BF8C-3FE810F1F885}" type="pres">
      <dgm:prSet presAssocID="{5543904E-81B2-4607-8DC2-5205D28FBD36}" presName="compNode" presStyleCnt="0"/>
      <dgm:spPr/>
    </dgm:pt>
    <dgm:pt modelId="{EDC33E0C-6F48-4AF7-85E6-60D897DB109C}" type="pres">
      <dgm:prSet presAssocID="{5543904E-81B2-4607-8DC2-5205D28FBD3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croscope"/>
        </a:ext>
      </dgm:extLst>
    </dgm:pt>
    <dgm:pt modelId="{E5D27F31-9484-48E4-A435-8404546EFE48}" type="pres">
      <dgm:prSet presAssocID="{5543904E-81B2-4607-8DC2-5205D28FBD36}" presName="spaceRect" presStyleCnt="0"/>
      <dgm:spPr/>
    </dgm:pt>
    <dgm:pt modelId="{0F684EA5-E827-4DFF-B5E0-A270B6D4F111}" type="pres">
      <dgm:prSet presAssocID="{5543904E-81B2-4607-8DC2-5205D28FBD36}" presName="textRect" presStyleLbl="revTx" presStyleIdx="3" presStyleCnt="6">
        <dgm:presLayoutVars>
          <dgm:chMax val="1"/>
          <dgm:chPref val="1"/>
        </dgm:presLayoutVars>
      </dgm:prSet>
      <dgm:spPr/>
    </dgm:pt>
    <dgm:pt modelId="{3DAC1383-9615-48D6-94AA-9AF69DA0AFA1}" type="pres">
      <dgm:prSet presAssocID="{0666620E-C602-4E82-8F48-757D38606B53}" presName="sibTrans" presStyleCnt="0"/>
      <dgm:spPr/>
    </dgm:pt>
    <dgm:pt modelId="{1BEABF0E-6537-40D4-9B72-1BCD4AC13131}" type="pres">
      <dgm:prSet presAssocID="{889D8BC3-A713-43BB-978B-9DF8DE5653D9}" presName="compNode" presStyleCnt="0"/>
      <dgm:spPr/>
    </dgm:pt>
    <dgm:pt modelId="{052C384F-3A1D-483A-90B9-5619178E14DE}" type="pres">
      <dgm:prSet presAssocID="{889D8BC3-A713-43BB-978B-9DF8DE5653D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F3B18B7D-B60F-4D73-A2B4-492483A36CD8}" type="pres">
      <dgm:prSet presAssocID="{889D8BC3-A713-43BB-978B-9DF8DE5653D9}" presName="spaceRect" presStyleCnt="0"/>
      <dgm:spPr/>
    </dgm:pt>
    <dgm:pt modelId="{47F0735B-B5EB-4CE5-BA73-765A0C63925F}" type="pres">
      <dgm:prSet presAssocID="{889D8BC3-A713-43BB-978B-9DF8DE5653D9}" presName="textRect" presStyleLbl="revTx" presStyleIdx="4" presStyleCnt="6">
        <dgm:presLayoutVars>
          <dgm:chMax val="1"/>
          <dgm:chPref val="1"/>
        </dgm:presLayoutVars>
      </dgm:prSet>
      <dgm:spPr/>
    </dgm:pt>
    <dgm:pt modelId="{F13429BE-D7D2-429E-A01B-5F000B40A00C}" type="pres">
      <dgm:prSet presAssocID="{363280A6-2780-4B3C-B35C-51F12BEC59A3}" presName="sibTrans" presStyleCnt="0"/>
      <dgm:spPr/>
    </dgm:pt>
    <dgm:pt modelId="{AB6C3D66-7378-400F-AD41-C9CD86719CC8}" type="pres">
      <dgm:prSet presAssocID="{DD387324-1D3B-4C85-8057-0543209E9E66}" presName="compNode" presStyleCnt="0"/>
      <dgm:spPr/>
    </dgm:pt>
    <dgm:pt modelId="{9A457F3B-11B4-4FDE-A50A-0A27E4B7431A}" type="pres">
      <dgm:prSet presAssocID="{DD387324-1D3B-4C85-8057-0543209E9E6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0A560384-C970-4EC0-A6D9-2BD617EEABD8}" type="pres">
      <dgm:prSet presAssocID="{DD387324-1D3B-4C85-8057-0543209E9E66}" presName="spaceRect" presStyleCnt="0"/>
      <dgm:spPr/>
    </dgm:pt>
    <dgm:pt modelId="{7FE15024-2ADB-4B70-A6BB-500F0892C096}" type="pres">
      <dgm:prSet presAssocID="{DD387324-1D3B-4C85-8057-0543209E9E66}" presName="textRect" presStyleLbl="revTx" presStyleIdx="5" presStyleCnt="6">
        <dgm:presLayoutVars>
          <dgm:chMax val="1"/>
          <dgm:chPref val="1"/>
        </dgm:presLayoutVars>
      </dgm:prSet>
      <dgm:spPr/>
    </dgm:pt>
  </dgm:ptLst>
  <dgm:cxnLst>
    <dgm:cxn modelId="{E4E3AB2B-2C52-4FD2-B34B-83771234416E}" srcId="{F031D67E-4CCA-4B31-BB43-D7583116AB0C}" destId="{889D8BC3-A713-43BB-978B-9DF8DE5653D9}" srcOrd="4" destOrd="0" parTransId="{CCED44DB-222D-4EFC-A1ED-E6C61F13825A}" sibTransId="{363280A6-2780-4B3C-B35C-51F12BEC59A3}"/>
    <dgm:cxn modelId="{CDB5F53D-4AE7-4F6A-A2C0-E8A229708CAD}" srcId="{F031D67E-4CCA-4B31-BB43-D7583116AB0C}" destId="{2CE0C199-A70A-43D0-B303-BC107D3E5869}" srcOrd="2" destOrd="0" parTransId="{B4C5CA3B-E662-4C81-B1D7-43427BD0D29C}" sibTransId="{E129F980-3656-4C06-BBCE-31C998C8B3F8}"/>
    <dgm:cxn modelId="{DE236660-6B33-41EC-8FED-2754FB1D9F30}" srcId="{F031D67E-4CCA-4B31-BB43-D7583116AB0C}" destId="{DF11C506-9F15-4595-8846-A6BF4C497F8F}" srcOrd="0" destOrd="0" parTransId="{BBF7A139-A5B4-4EC8-A64E-8D5063A36918}" sibTransId="{20981ECF-EDBF-479D-924B-BFA1A7E8E46A}"/>
    <dgm:cxn modelId="{7A117742-2FEA-419B-890C-FFEBD2BF10A2}" type="presOf" srcId="{2CE0C199-A70A-43D0-B303-BC107D3E5869}" destId="{C901C970-40EA-4C36-AB67-F585B12BC62F}" srcOrd="0" destOrd="0" presId="urn:microsoft.com/office/officeart/2018/2/layout/IconLabelList"/>
    <dgm:cxn modelId="{FB64294C-08D9-489F-9F98-6031BD526750}" type="presOf" srcId="{A99D395C-B116-43A9-B102-3F19B0872423}" destId="{DB82FE45-5F08-4ED7-BE08-D04B965231B2}" srcOrd="0" destOrd="0" presId="urn:microsoft.com/office/officeart/2018/2/layout/IconLabelList"/>
    <dgm:cxn modelId="{73FD774C-D1CF-4B2B-97C1-6A4003A3AE2A}" type="presOf" srcId="{F031D67E-4CCA-4B31-BB43-D7583116AB0C}" destId="{EECDD62F-7EC5-4B8B-B11F-75BFE9FAA8D1}" srcOrd="0" destOrd="0" presId="urn:microsoft.com/office/officeart/2018/2/layout/IconLabelList"/>
    <dgm:cxn modelId="{2F01007E-F127-4BC4-8437-B95245E02AF2}" srcId="{F031D67E-4CCA-4B31-BB43-D7583116AB0C}" destId="{A99D395C-B116-43A9-B102-3F19B0872423}" srcOrd="1" destOrd="0" parTransId="{6531D8EB-299F-47D9-BFA8-6912F4C82A4D}" sibTransId="{8C807BB0-E8D8-45ED-891C-9BA0426FB91F}"/>
    <dgm:cxn modelId="{DF3A508F-854A-4C68-BDF0-23760BE0BC51}" type="presOf" srcId="{889D8BC3-A713-43BB-978B-9DF8DE5653D9}" destId="{47F0735B-B5EB-4CE5-BA73-765A0C63925F}" srcOrd="0" destOrd="0" presId="urn:microsoft.com/office/officeart/2018/2/layout/IconLabelList"/>
    <dgm:cxn modelId="{20741B9A-20D9-4CD5-9334-52B4C8AA6D69}" type="presOf" srcId="{DD387324-1D3B-4C85-8057-0543209E9E66}" destId="{7FE15024-2ADB-4B70-A6BB-500F0892C096}" srcOrd="0" destOrd="0" presId="urn:microsoft.com/office/officeart/2018/2/layout/IconLabelList"/>
    <dgm:cxn modelId="{98C3149B-A857-4D63-876A-E8D4797BE49F}" srcId="{F031D67E-4CCA-4B31-BB43-D7583116AB0C}" destId="{DD387324-1D3B-4C85-8057-0543209E9E66}" srcOrd="5" destOrd="0" parTransId="{C66E3837-B624-4EFD-8968-063EAD039D6D}" sibTransId="{6C6E68AE-4E34-4769-A52A-7E40FC3686C5}"/>
    <dgm:cxn modelId="{AFB2FCA7-3C1D-4D1A-BA56-8CF6CF2A8089}" srcId="{F031D67E-4CCA-4B31-BB43-D7583116AB0C}" destId="{5543904E-81B2-4607-8DC2-5205D28FBD36}" srcOrd="3" destOrd="0" parTransId="{D7D88148-1A00-4DA4-A04D-0EDD0F28B912}" sibTransId="{0666620E-C602-4E82-8F48-757D38606B53}"/>
    <dgm:cxn modelId="{6F04A6C3-E2FE-4186-AD79-8100C9A6D340}" type="presOf" srcId="{DF11C506-9F15-4595-8846-A6BF4C497F8F}" destId="{31F0AD70-F939-4E29-BB70-F8E199F7AA6D}" srcOrd="0" destOrd="0" presId="urn:microsoft.com/office/officeart/2018/2/layout/IconLabelList"/>
    <dgm:cxn modelId="{AF5EEFC8-7591-4D32-A2F6-3F8745ED11C0}" type="presOf" srcId="{5543904E-81B2-4607-8DC2-5205D28FBD36}" destId="{0F684EA5-E827-4DFF-B5E0-A270B6D4F111}" srcOrd="0" destOrd="0" presId="urn:microsoft.com/office/officeart/2018/2/layout/IconLabelList"/>
    <dgm:cxn modelId="{0956907D-54C7-46DF-98B0-51266A3CC9A0}" type="presParOf" srcId="{EECDD62F-7EC5-4B8B-B11F-75BFE9FAA8D1}" destId="{42EADA03-ADAA-482B-BEE5-0EA09EB082DA}" srcOrd="0" destOrd="0" presId="urn:microsoft.com/office/officeart/2018/2/layout/IconLabelList"/>
    <dgm:cxn modelId="{967CE1B4-0174-4A6F-9A5F-7D0AEC283E16}" type="presParOf" srcId="{42EADA03-ADAA-482B-BEE5-0EA09EB082DA}" destId="{E1FE0583-7B4E-4C7F-88BE-9491A0B7DB2C}" srcOrd="0" destOrd="0" presId="urn:microsoft.com/office/officeart/2018/2/layout/IconLabelList"/>
    <dgm:cxn modelId="{28DF675D-7F43-427E-AAB7-97E2226A3202}" type="presParOf" srcId="{42EADA03-ADAA-482B-BEE5-0EA09EB082DA}" destId="{549B87FC-BC16-4196-9CD7-39A7F93F6A9B}" srcOrd="1" destOrd="0" presId="urn:microsoft.com/office/officeart/2018/2/layout/IconLabelList"/>
    <dgm:cxn modelId="{A0ED8A86-2071-4705-B61B-1577528DDD60}" type="presParOf" srcId="{42EADA03-ADAA-482B-BEE5-0EA09EB082DA}" destId="{31F0AD70-F939-4E29-BB70-F8E199F7AA6D}" srcOrd="2" destOrd="0" presId="urn:microsoft.com/office/officeart/2018/2/layout/IconLabelList"/>
    <dgm:cxn modelId="{8EA0EAF9-2EF9-4E63-BA50-BFB08EE27F1D}" type="presParOf" srcId="{EECDD62F-7EC5-4B8B-B11F-75BFE9FAA8D1}" destId="{21C00E39-D063-4E60-8B19-5085FB81B6A7}" srcOrd="1" destOrd="0" presId="urn:microsoft.com/office/officeart/2018/2/layout/IconLabelList"/>
    <dgm:cxn modelId="{F95E2D5F-65EF-4BD3-890C-EB9FC93F1447}" type="presParOf" srcId="{EECDD62F-7EC5-4B8B-B11F-75BFE9FAA8D1}" destId="{7020F0A3-62CA-42BD-9F30-7ED3402B7185}" srcOrd="2" destOrd="0" presId="urn:microsoft.com/office/officeart/2018/2/layout/IconLabelList"/>
    <dgm:cxn modelId="{54EA43AD-518E-4F25-B359-6BEF860BA1BD}" type="presParOf" srcId="{7020F0A3-62CA-42BD-9F30-7ED3402B7185}" destId="{1F4F62AE-A99D-4386-84CF-ED677BE62BC3}" srcOrd="0" destOrd="0" presId="urn:microsoft.com/office/officeart/2018/2/layout/IconLabelList"/>
    <dgm:cxn modelId="{A7F610E2-A0DD-4C13-9BE3-4B6A1F1A7DD7}" type="presParOf" srcId="{7020F0A3-62CA-42BD-9F30-7ED3402B7185}" destId="{11510F61-8CC4-4B7C-811E-C3B7B7749A42}" srcOrd="1" destOrd="0" presId="urn:microsoft.com/office/officeart/2018/2/layout/IconLabelList"/>
    <dgm:cxn modelId="{E6C041F2-CF9F-4A95-B0AD-F1F7181A6726}" type="presParOf" srcId="{7020F0A3-62CA-42BD-9F30-7ED3402B7185}" destId="{DB82FE45-5F08-4ED7-BE08-D04B965231B2}" srcOrd="2" destOrd="0" presId="urn:microsoft.com/office/officeart/2018/2/layout/IconLabelList"/>
    <dgm:cxn modelId="{6A012D9C-F9F2-49EE-B91B-9AC98ED82E5D}" type="presParOf" srcId="{EECDD62F-7EC5-4B8B-B11F-75BFE9FAA8D1}" destId="{A5829115-B426-4B67-965F-F05165810039}" srcOrd="3" destOrd="0" presId="urn:microsoft.com/office/officeart/2018/2/layout/IconLabelList"/>
    <dgm:cxn modelId="{4AA2C77F-F4F8-4F57-B809-48F7E7777134}" type="presParOf" srcId="{EECDD62F-7EC5-4B8B-B11F-75BFE9FAA8D1}" destId="{6340F134-E506-4F06-81A4-B61514129D43}" srcOrd="4" destOrd="0" presId="urn:microsoft.com/office/officeart/2018/2/layout/IconLabelList"/>
    <dgm:cxn modelId="{F8E89600-1E3C-4C94-80B9-A6927F441BF4}" type="presParOf" srcId="{6340F134-E506-4F06-81A4-B61514129D43}" destId="{F22625AE-2142-4657-B802-5613B10ED706}" srcOrd="0" destOrd="0" presId="urn:microsoft.com/office/officeart/2018/2/layout/IconLabelList"/>
    <dgm:cxn modelId="{0369E191-E65D-4561-8D2F-A3D71398962D}" type="presParOf" srcId="{6340F134-E506-4F06-81A4-B61514129D43}" destId="{B39E7C82-5169-4573-BBA5-E17F2D1319D2}" srcOrd="1" destOrd="0" presId="urn:microsoft.com/office/officeart/2018/2/layout/IconLabelList"/>
    <dgm:cxn modelId="{72028A68-1FF7-4B04-9C0C-EB1C13FECF64}" type="presParOf" srcId="{6340F134-E506-4F06-81A4-B61514129D43}" destId="{C901C970-40EA-4C36-AB67-F585B12BC62F}" srcOrd="2" destOrd="0" presId="urn:microsoft.com/office/officeart/2018/2/layout/IconLabelList"/>
    <dgm:cxn modelId="{106B11C1-71FD-454D-A864-CCF5A538EE0A}" type="presParOf" srcId="{EECDD62F-7EC5-4B8B-B11F-75BFE9FAA8D1}" destId="{3F4C2420-51EB-41F1-B957-792E07457540}" srcOrd="5" destOrd="0" presId="urn:microsoft.com/office/officeart/2018/2/layout/IconLabelList"/>
    <dgm:cxn modelId="{458D2773-CF25-4199-BCB2-12EB316F89A8}" type="presParOf" srcId="{EECDD62F-7EC5-4B8B-B11F-75BFE9FAA8D1}" destId="{C2BFE8BD-A3AB-41C3-BF8C-3FE810F1F885}" srcOrd="6" destOrd="0" presId="urn:microsoft.com/office/officeart/2018/2/layout/IconLabelList"/>
    <dgm:cxn modelId="{5085EA63-B61C-409B-8C60-27D225BD40A3}" type="presParOf" srcId="{C2BFE8BD-A3AB-41C3-BF8C-3FE810F1F885}" destId="{EDC33E0C-6F48-4AF7-85E6-60D897DB109C}" srcOrd="0" destOrd="0" presId="urn:microsoft.com/office/officeart/2018/2/layout/IconLabelList"/>
    <dgm:cxn modelId="{686CB56E-408E-45BC-93BF-1C279F23A3B0}" type="presParOf" srcId="{C2BFE8BD-A3AB-41C3-BF8C-3FE810F1F885}" destId="{E5D27F31-9484-48E4-A435-8404546EFE48}" srcOrd="1" destOrd="0" presId="urn:microsoft.com/office/officeart/2018/2/layout/IconLabelList"/>
    <dgm:cxn modelId="{952C8AB4-553D-42E2-926A-950115B67CA9}" type="presParOf" srcId="{C2BFE8BD-A3AB-41C3-BF8C-3FE810F1F885}" destId="{0F684EA5-E827-4DFF-B5E0-A270B6D4F111}" srcOrd="2" destOrd="0" presId="urn:microsoft.com/office/officeart/2018/2/layout/IconLabelList"/>
    <dgm:cxn modelId="{C68617DF-DB15-42E6-A11F-FC5D820CA06A}" type="presParOf" srcId="{EECDD62F-7EC5-4B8B-B11F-75BFE9FAA8D1}" destId="{3DAC1383-9615-48D6-94AA-9AF69DA0AFA1}" srcOrd="7" destOrd="0" presId="urn:microsoft.com/office/officeart/2018/2/layout/IconLabelList"/>
    <dgm:cxn modelId="{7ED97BA0-05A3-4EE6-A4F8-C772359AC25A}" type="presParOf" srcId="{EECDD62F-7EC5-4B8B-B11F-75BFE9FAA8D1}" destId="{1BEABF0E-6537-40D4-9B72-1BCD4AC13131}" srcOrd="8" destOrd="0" presId="urn:microsoft.com/office/officeart/2018/2/layout/IconLabelList"/>
    <dgm:cxn modelId="{2E1F6217-6DE1-44E2-82CB-7CF81A817FEC}" type="presParOf" srcId="{1BEABF0E-6537-40D4-9B72-1BCD4AC13131}" destId="{052C384F-3A1D-483A-90B9-5619178E14DE}" srcOrd="0" destOrd="0" presId="urn:microsoft.com/office/officeart/2018/2/layout/IconLabelList"/>
    <dgm:cxn modelId="{5674475C-2E34-4E9E-A270-5AD67A8E624A}" type="presParOf" srcId="{1BEABF0E-6537-40D4-9B72-1BCD4AC13131}" destId="{F3B18B7D-B60F-4D73-A2B4-492483A36CD8}" srcOrd="1" destOrd="0" presId="urn:microsoft.com/office/officeart/2018/2/layout/IconLabelList"/>
    <dgm:cxn modelId="{8D3EB057-EA1C-42E9-8209-6CF8741B7832}" type="presParOf" srcId="{1BEABF0E-6537-40D4-9B72-1BCD4AC13131}" destId="{47F0735B-B5EB-4CE5-BA73-765A0C63925F}" srcOrd="2" destOrd="0" presId="urn:microsoft.com/office/officeart/2018/2/layout/IconLabelList"/>
    <dgm:cxn modelId="{E12F0B89-4973-43F0-B095-8CB7B8AA08A1}" type="presParOf" srcId="{EECDD62F-7EC5-4B8B-B11F-75BFE9FAA8D1}" destId="{F13429BE-D7D2-429E-A01B-5F000B40A00C}" srcOrd="9" destOrd="0" presId="urn:microsoft.com/office/officeart/2018/2/layout/IconLabelList"/>
    <dgm:cxn modelId="{B58C0EEB-2CEF-4C92-A68A-CB230D1E7E1E}" type="presParOf" srcId="{EECDD62F-7EC5-4B8B-B11F-75BFE9FAA8D1}" destId="{AB6C3D66-7378-400F-AD41-C9CD86719CC8}" srcOrd="10" destOrd="0" presId="urn:microsoft.com/office/officeart/2018/2/layout/IconLabelList"/>
    <dgm:cxn modelId="{C3DD4154-8DB7-4350-98C4-A0A8065E85CE}" type="presParOf" srcId="{AB6C3D66-7378-400F-AD41-C9CD86719CC8}" destId="{9A457F3B-11B4-4FDE-A50A-0A27E4B7431A}" srcOrd="0" destOrd="0" presId="urn:microsoft.com/office/officeart/2018/2/layout/IconLabelList"/>
    <dgm:cxn modelId="{91371C33-A756-4A2E-9AFF-E384A0F8F0D7}" type="presParOf" srcId="{AB6C3D66-7378-400F-AD41-C9CD86719CC8}" destId="{0A560384-C970-4EC0-A6D9-2BD617EEABD8}" srcOrd="1" destOrd="0" presId="urn:microsoft.com/office/officeart/2018/2/layout/IconLabelList"/>
    <dgm:cxn modelId="{66DB7C2E-E079-42D8-A642-A04988BF28A8}" type="presParOf" srcId="{AB6C3D66-7378-400F-AD41-C9CD86719CC8}" destId="{7FE15024-2ADB-4B70-A6BB-500F0892C09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51B603-4704-4FDD-92D7-9EFB50A9D91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D2D3A09-7187-4FF7-B015-1AFC30851ABC}">
      <dgm:prSet/>
      <dgm:spPr/>
      <dgm:t>
        <a:bodyPr/>
        <a:lstStyle/>
        <a:p>
          <a:r>
            <a:rPr lang="en-US" b="1" i="0" baseline="0" dirty="0"/>
            <a:t>Business Problem</a:t>
          </a:r>
          <a:endParaRPr lang="en-US" dirty="0"/>
        </a:p>
      </dgm:t>
    </dgm:pt>
    <dgm:pt modelId="{E01B4E80-6A72-43F4-82E7-F19A72773B7E}" type="parTrans" cxnId="{A32C4859-CD28-427D-9CFB-0F4ACBB7E93E}">
      <dgm:prSet/>
      <dgm:spPr/>
      <dgm:t>
        <a:bodyPr/>
        <a:lstStyle/>
        <a:p>
          <a:endParaRPr lang="en-US"/>
        </a:p>
      </dgm:t>
    </dgm:pt>
    <dgm:pt modelId="{D8B4C439-3134-497B-9913-442DD169581A}" type="sibTrans" cxnId="{A32C4859-CD28-427D-9CFB-0F4ACBB7E93E}">
      <dgm:prSet/>
      <dgm:spPr/>
      <dgm:t>
        <a:bodyPr/>
        <a:lstStyle/>
        <a:p>
          <a:endParaRPr lang="en-US"/>
        </a:p>
      </dgm:t>
    </dgm:pt>
    <dgm:pt modelId="{379EBF0A-C782-49EB-B12D-51EF115E1954}">
      <dgm:prSet/>
      <dgm:spPr/>
      <dgm:t>
        <a:bodyPr/>
        <a:lstStyle/>
        <a:p>
          <a:r>
            <a:rPr lang="en-US" b="0" i="0" baseline="0" dirty="0"/>
            <a:t>Microsoft wants to start a new movie studio.</a:t>
          </a:r>
          <a:endParaRPr lang="en-US" dirty="0"/>
        </a:p>
      </dgm:t>
    </dgm:pt>
    <dgm:pt modelId="{7BCB2213-5737-47CA-9AAC-FE4BF4AF2C98}" type="parTrans" cxnId="{47C26968-B87E-46BE-9B22-67A19297D752}">
      <dgm:prSet/>
      <dgm:spPr/>
      <dgm:t>
        <a:bodyPr/>
        <a:lstStyle/>
        <a:p>
          <a:endParaRPr lang="en-US"/>
        </a:p>
      </dgm:t>
    </dgm:pt>
    <dgm:pt modelId="{2B1B1D17-3DA3-4BD8-89B8-90D537C55699}" type="sibTrans" cxnId="{47C26968-B87E-46BE-9B22-67A19297D752}">
      <dgm:prSet/>
      <dgm:spPr/>
      <dgm:t>
        <a:bodyPr/>
        <a:lstStyle/>
        <a:p>
          <a:endParaRPr lang="en-US"/>
        </a:p>
      </dgm:t>
    </dgm:pt>
    <dgm:pt modelId="{A2885854-4845-4699-850D-30AB94537084}">
      <dgm:prSet/>
      <dgm:spPr/>
      <dgm:t>
        <a:bodyPr/>
        <a:lstStyle/>
        <a:p>
          <a:r>
            <a:rPr lang="en-US" b="0" i="0" baseline="0" dirty="0"/>
            <a:t>● What type of movies are best performing?</a:t>
          </a:r>
          <a:endParaRPr lang="en-US" dirty="0"/>
        </a:p>
      </dgm:t>
    </dgm:pt>
    <dgm:pt modelId="{31056B38-CF11-4E49-A452-48E8E1FAB128}" type="parTrans" cxnId="{01478554-5DDE-4C53-A66E-E319088C03DF}">
      <dgm:prSet/>
      <dgm:spPr/>
      <dgm:t>
        <a:bodyPr/>
        <a:lstStyle/>
        <a:p>
          <a:endParaRPr lang="en-US"/>
        </a:p>
      </dgm:t>
    </dgm:pt>
    <dgm:pt modelId="{A5EC2F95-5360-4812-BDBF-CF2B6A5422CA}" type="sibTrans" cxnId="{01478554-5DDE-4C53-A66E-E319088C03DF}">
      <dgm:prSet/>
      <dgm:spPr/>
      <dgm:t>
        <a:bodyPr/>
        <a:lstStyle/>
        <a:p>
          <a:endParaRPr lang="en-US"/>
        </a:p>
      </dgm:t>
    </dgm:pt>
    <dgm:pt modelId="{38319207-130B-4A23-914B-92D6F2499CAC}">
      <dgm:prSet/>
      <dgm:spPr/>
      <dgm:t>
        <a:bodyPr/>
        <a:lstStyle/>
        <a:p>
          <a:r>
            <a:rPr lang="en-US" b="0" i="0" baseline="0" dirty="0"/>
            <a:t>● Projected profitability based on key indicators.</a:t>
          </a:r>
          <a:endParaRPr lang="en-US" dirty="0"/>
        </a:p>
      </dgm:t>
    </dgm:pt>
    <dgm:pt modelId="{2AB6397E-14FD-46F4-AAC5-CD8A2B2E042C}" type="parTrans" cxnId="{BC66E695-453B-4D04-A026-F87C233C57DC}">
      <dgm:prSet/>
      <dgm:spPr/>
      <dgm:t>
        <a:bodyPr/>
        <a:lstStyle/>
        <a:p>
          <a:endParaRPr lang="en-US"/>
        </a:p>
      </dgm:t>
    </dgm:pt>
    <dgm:pt modelId="{8767A457-05D4-498A-B453-C988AA7D151C}" type="sibTrans" cxnId="{BC66E695-453B-4D04-A026-F87C233C57DC}">
      <dgm:prSet/>
      <dgm:spPr/>
      <dgm:t>
        <a:bodyPr/>
        <a:lstStyle/>
        <a:p>
          <a:endParaRPr lang="en-US"/>
        </a:p>
      </dgm:t>
    </dgm:pt>
    <dgm:pt modelId="{E1DDF864-5D49-4C84-89AF-78B0B8E34FBF}">
      <dgm:prSet/>
      <dgm:spPr/>
      <dgm:t>
        <a:bodyPr/>
        <a:lstStyle/>
        <a:p>
          <a:r>
            <a:rPr lang="en-US" b="0" i="0" baseline="0" dirty="0"/>
            <a:t>● Generate recommendations!</a:t>
          </a:r>
          <a:endParaRPr lang="en-US" dirty="0"/>
        </a:p>
      </dgm:t>
    </dgm:pt>
    <dgm:pt modelId="{204DCEE8-7155-43C0-842A-71FDED2D08A5}" type="parTrans" cxnId="{EDBC1ADA-4704-44B0-B2FA-EF9847C22D74}">
      <dgm:prSet/>
      <dgm:spPr/>
      <dgm:t>
        <a:bodyPr/>
        <a:lstStyle/>
        <a:p>
          <a:endParaRPr lang="en-US"/>
        </a:p>
      </dgm:t>
    </dgm:pt>
    <dgm:pt modelId="{5AB9D9BA-88E1-4431-A1C2-75F76EDA3D8F}" type="sibTrans" cxnId="{EDBC1ADA-4704-44B0-B2FA-EF9847C22D74}">
      <dgm:prSet/>
      <dgm:spPr/>
      <dgm:t>
        <a:bodyPr/>
        <a:lstStyle/>
        <a:p>
          <a:endParaRPr lang="en-US"/>
        </a:p>
      </dgm:t>
    </dgm:pt>
    <dgm:pt modelId="{AD53EB7A-9F2E-4FDF-AEDA-3B2E927FDAA9}" type="pres">
      <dgm:prSet presAssocID="{AC51B603-4704-4FDD-92D7-9EFB50A9D910}" presName="root" presStyleCnt="0">
        <dgm:presLayoutVars>
          <dgm:dir/>
          <dgm:resizeHandles val="exact"/>
        </dgm:presLayoutVars>
      </dgm:prSet>
      <dgm:spPr/>
    </dgm:pt>
    <dgm:pt modelId="{3AFB5E3B-D012-4FCE-947E-565DBD6A8B8B}" type="pres">
      <dgm:prSet presAssocID="{AC51B603-4704-4FDD-92D7-9EFB50A9D910}" presName="container" presStyleCnt="0">
        <dgm:presLayoutVars>
          <dgm:dir/>
          <dgm:resizeHandles val="exact"/>
        </dgm:presLayoutVars>
      </dgm:prSet>
      <dgm:spPr/>
    </dgm:pt>
    <dgm:pt modelId="{CB05F570-656D-43AB-9ABE-C431E948BE5D}" type="pres">
      <dgm:prSet presAssocID="{6D2D3A09-7187-4FF7-B015-1AFC30851ABC}" presName="compNode" presStyleCnt="0"/>
      <dgm:spPr/>
    </dgm:pt>
    <dgm:pt modelId="{0C053174-F322-410A-A2D2-6FB3A3442B6E}" type="pres">
      <dgm:prSet presAssocID="{6D2D3A09-7187-4FF7-B015-1AFC30851ABC}" presName="iconBgRect" presStyleLbl="bgShp" presStyleIdx="0" presStyleCnt="5"/>
      <dgm:spPr/>
    </dgm:pt>
    <dgm:pt modelId="{8F549976-D519-455C-B039-BAAD6453CBA1}" type="pres">
      <dgm:prSet presAssocID="{6D2D3A09-7187-4FF7-B015-1AFC30851AB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30902D7-2CA8-4D24-ADEF-169A71D84802}" type="pres">
      <dgm:prSet presAssocID="{6D2D3A09-7187-4FF7-B015-1AFC30851ABC}" presName="spaceRect" presStyleCnt="0"/>
      <dgm:spPr/>
    </dgm:pt>
    <dgm:pt modelId="{56B12F50-3EA6-4430-A69E-3839500F77EE}" type="pres">
      <dgm:prSet presAssocID="{6D2D3A09-7187-4FF7-B015-1AFC30851ABC}" presName="textRect" presStyleLbl="revTx" presStyleIdx="0" presStyleCnt="5">
        <dgm:presLayoutVars>
          <dgm:chMax val="1"/>
          <dgm:chPref val="1"/>
        </dgm:presLayoutVars>
      </dgm:prSet>
      <dgm:spPr/>
    </dgm:pt>
    <dgm:pt modelId="{226A13BB-4B60-4DE1-958A-71BD2E231395}" type="pres">
      <dgm:prSet presAssocID="{D8B4C439-3134-497B-9913-442DD169581A}" presName="sibTrans" presStyleLbl="sibTrans2D1" presStyleIdx="0" presStyleCnt="0"/>
      <dgm:spPr/>
    </dgm:pt>
    <dgm:pt modelId="{300A8A6A-E8E5-4B4D-8E59-A6A2440135FE}" type="pres">
      <dgm:prSet presAssocID="{379EBF0A-C782-49EB-B12D-51EF115E1954}" presName="compNode" presStyleCnt="0"/>
      <dgm:spPr/>
    </dgm:pt>
    <dgm:pt modelId="{710AD9F1-9B7D-48B0-9800-0ECA1744B8E4}" type="pres">
      <dgm:prSet presAssocID="{379EBF0A-C782-49EB-B12D-51EF115E1954}" presName="iconBgRect" presStyleLbl="bgShp" presStyleIdx="1" presStyleCnt="5"/>
      <dgm:spPr/>
    </dgm:pt>
    <dgm:pt modelId="{A40475CA-B3B6-4416-B781-4350973465D1}" type="pres">
      <dgm:prSet presAssocID="{379EBF0A-C782-49EB-B12D-51EF115E195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BB43E45F-7F98-402A-8029-0A2CED34333D}" type="pres">
      <dgm:prSet presAssocID="{379EBF0A-C782-49EB-B12D-51EF115E1954}" presName="spaceRect" presStyleCnt="0"/>
      <dgm:spPr/>
    </dgm:pt>
    <dgm:pt modelId="{BAE52036-64CA-48E2-A947-44E6200B13E0}" type="pres">
      <dgm:prSet presAssocID="{379EBF0A-C782-49EB-B12D-51EF115E1954}" presName="textRect" presStyleLbl="revTx" presStyleIdx="1" presStyleCnt="5">
        <dgm:presLayoutVars>
          <dgm:chMax val="1"/>
          <dgm:chPref val="1"/>
        </dgm:presLayoutVars>
      </dgm:prSet>
      <dgm:spPr/>
    </dgm:pt>
    <dgm:pt modelId="{90E33908-1185-4641-8EA3-FA0F2A8E976D}" type="pres">
      <dgm:prSet presAssocID="{2B1B1D17-3DA3-4BD8-89B8-90D537C55699}" presName="sibTrans" presStyleLbl="sibTrans2D1" presStyleIdx="0" presStyleCnt="0"/>
      <dgm:spPr/>
    </dgm:pt>
    <dgm:pt modelId="{595216FC-A48B-454F-82AC-54327377F74F}" type="pres">
      <dgm:prSet presAssocID="{A2885854-4845-4699-850D-30AB94537084}" presName="compNode" presStyleCnt="0"/>
      <dgm:spPr/>
    </dgm:pt>
    <dgm:pt modelId="{4B81FBFE-3541-43FD-B2B7-0D39B83B8320}" type="pres">
      <dgm:prSet presAssocID="{A2885854-4845-4699-850D-30AB94537084}" presName="iconBgRect" presStyleLbl="bgShp" presStyleIdx="2" presStyleCnt="5"/>
      <dgm:spPr/>
    </dgm:pt>
    <dgm:pt modelId="{E49A8F57-DF1A-4A89-A0BD-ABF70E037563}" type="pres">
      <dgm:prSet presAssocID="{A2885854-4845-4699-850D-30AB9453708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11D85533-30D1-4DC2-9C8D-1251FBBFC166}" type="pres">
      <dgm:prSet presAssocID="{A2885854-4845-4699-850D-30AB94537084}" presName="spaceRect" presStyleCnt="0"/>
      <dgm:spPr/>
    </dgm:pt>
    <dgm:pt modelId="{09E746CA-6644-48C4-B107-438E1BE1E6EF}" type="pres">
      <dgm:prSet presAssocID="{A2885854-4845-4699-850D-30AB94537084}" presName="textRect" presStyleLbl="revTx" presStyleIdx="2" presStyleCnt="5">
        <dgm:presLayoutVars>
          <dgm:chMax val="1"/>
          <dgm:chPref val="1"/>
        </dgm:presLayoutVars>
      </dgm:prSet>
      <dgm:spPr/>
    </dgm:pt>
    <dgm:pt modelId="{13FE3551-968E-4153-9D90-11A29B43A157}" type="pres">
      <dgm:prSet presAssocID="{A5EC2F95-5360-4812-BDBF-CF2B6A5422CA}" presName="sibTrans" presStyleLbl="sibTrans2D1" presStyleIdx="0" presStyleCnt="0"/>
      <dgm:spPr/>
    </dgm:pt>
    <dgm:pt modelId="{A44D6EEE-08F1-4D7B-A273-3DB70E57E9D8}" type="pres">
      <dgm:prSet presAssocID="{38319207-130B-4A23-914B-92D6F2499CAC}" presName="compNode" presStyleCnt="0"/>
      <dgm:spPr/>
    </dgm:pt>
    <dgm:pt modelId="{32939612-A19A-4704-A065-BCCFB3D82C11}" type="pres">
      <dgm:prSet presAssocID="{38319207-130B-4A23-914B-92D6F2499CAC}" presName="iconBgRect" presStyleLbl="bgShp" presStyleIdx="3" presStyleCnt="5"/>
      <dgm:spPr/>
    </dgm:pt>
    <dgm:pt modelId="{20A7AFBF-EACB-445C-9E88-C1F3EE196639}" type="pres">
      <dgm:prSet presAssocID="{38319207-130B-4A23-914B-92D6F2499CA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amond"/>
        </a:ext>
      </dgm:extLst>
    </dgm:pt>
    <dgm:pt modelId="{DD108AA7-42BC-49FA-BFC4-50FF3229C053}" type="pres">
      <dgm:prSet presAssocID="{38319207-130B-4A23-914B-92D6F2499CAC}" presName="spaceRect" presStyleCnt="0"/>
      <dgm:spPr/>
    </dgm:pt>
    <dgm:pt modelId="{1DC5DB45-04E6-40B2-8773-D9FB75616B4C}" type="pres">
      <dgm:prSet presAssocID="{38319207-130B-4A23-914B-92D6F2499CAC}" presName="textRect" presStyleLbl="revTx" presStyleIdx="3" presStyleCnt="5">
        <dgm:presLayoutVars>
          <dgm:chMax val="1"/>
          <dgm:chPref val="1"/>
        </dgm:presLayoutVars>
      </dgm:prSet>
      <dgm:spPr/>
    </dgm:pt>
    <dgm:pt modelId="{C5733B3A-4A1B-4F26-AB86-4E850A485EF8}" type="pres">
      <dgm:prSet presAssocID="{8767A457-05D4-498A-B453-C988AA7D151C}" presName="sibTrans" presStyleLbl="sibTrans2D1" presStyleIdx="0" presStyleCnt="0"/>
      <dgm:spPr/>
    </dgm:pt>
    <dgm:pt modelId="{7971DE39-AD82-4EA0-AA5E-2798E0A01D8F}" type="pres">
      <dgm:prSet presAssocID="{E1DDF864-5D49-4C84-89AF-78B0B8E34FBF}" presName="compNode" presStyleCnt="0"/>
      <dgm:spPr/>
    </dgm:pt>
    <dgm:pt modelId="{106D3266-E098-4198-A704-9A6BBD3AFE03}" type="pres">
      <dgm:prSet presAssocID="{E1DDF864-5D49-4C84-89AF-78B0B8E34FBF}" presName="iconBgRect" presStyleLbl="bgShp" presStyleIdx="4" presStyleCnt="5"/>
      <dgm:spPr/>
    </dgm:pt>
    <dgm:pt modelId="{AD40C558-D649-4031-824B-6CE7E717E072}" type="pres">
      <dgm:prSet presAssocID="{E1DDF864-5D49-4C84-89AF-78B0B8E34F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36F20A99-BC7E-427B-9E59-5C2727909B8B}" type="pres">
      <dgm:prSet presAssocID="{E1DDF864-5D49-4C84-89AF-78B0B8E34FBF}" presName="spaceRect" presStyleCnt="0"/>
      <dgm:spPr/>
    </dgm:pt>
    <dgm:pt modelId="{8C7912FB-F31A-4805-8940-EC1130171351}" type="pres">
      <dgm:prSet presAssocID="{E1DDF864-5D49-4C84-89AF-78B0B8E34FBF}" presName="textRect" presStyleLbl="revTx" presStyleIdx="4" presStyleCnt="5">
        <dgm:presLayoutVars>
          <dgm:chMax val="1"/>
          <dgm:chPref val="1"/>
        </dgm:presLayoutVars>
      </dgm:prSet>
      <dgm:spPr/>
    </dgm:pt>
  </dgm:ptLst>
  <dgm:cxnLst>
    <dgm:cxn modelId="{47C26968-B87E-46BE-9B22-67A19297D752}" srcId="{AC51B603-4704-4FDD-92D7-9EFB50A9D910}" destId="{379EBF0A-C782-49EB-B12D-51EF115E1954}" srcOrd="1" destOrd="0" parTransId="{7BCB2213-5737-47CA-9AAC-FE4BF4AF2C98}" sibTransId="{2B1B1D17-3DA3-4BD8-89B8-90D537C55699}"/>
    <dgm:cxn modelId="{5E36FF50-7C69-40EC-AFA5-31BB142370CD}" type="presOf" srcId="{8767A457-05D4-498A-B453-C988AA7D151C}" destId="{C5733B3A-4A1B-4F26-AB86-4E850A485EF8}" srcOrd="0" destOrd="0" presId="urn:microsoft.com/office/officeart/2018/2/layout/IconCircleList"/>
    <dgm:cxn modelId="{C9ED0E72-C85F-4779-8F83-09AD5F4A4F74}" type="presOf" srcId="{AC51B603-4704-4FDD-92D7-9EFB50A9D910}" destId="{AD53EB7A-9F2E-4FDF-AEDA-3B2E927FDAA9}" srcOrd="0" destOrd="0" presId="urn:microsoft.com/office/officeart/2018/2/layout/IconCircleList"/>
    <dgm:cxn modelId="{01478554-5DDE-4C53-A66E-E319088C03DF}" srcId="{AC51B603-4704-4FDD-92D7-9EFB50A9D910}" destId="{A2885854-4845-4699-850D-30AB94537084}" srcOrd="2" destOrd="0" parTransId="{31056B38-CF11-4E49-A452-48E8E1FAB128}" sibTransId="{A5EC2F95-5360-4812-BDBF-CF2B6A5422CA}"/>
    <dgm:cxn modelId="{C5162956-49C0-4788-B0D3-581EBA4D075A}" type="presOf" srcId="{A2885854-4845-4699-850D-30AB94537084}" destId="{09E746CA-6644-48C4-B107-438E1BE1E6EF}" srcOrd="0" destOrd="0" presId="urn:microsoft.com/office/officeart/2018/2/layout/IconCircleList"/>
    <dgm:cxn modelId="{A32C4859-CD28-427D-9CFB-0F4ACBB7E93E}" srcId="{AC51B603-4704-4FDD-92D7-9EFB50A9D910}" destId="{6D2D3A09-7187-4FF7-B015-1AFC30851ABC}" srcOrd="0" destOrd="0" parTransId="{E01B4E80-6A72-43F4-82E7-F19A72773B7E}" sibTransId="{D8B4C439-3134-497B-9913-442DD169581A}"/>
    <dgm:cxn modelId="{C117987F-6EE6-40F9-8637-F828AB56566B}" type="presOf" srcId="{6D2D3A09-7187-4FF7-B015-1AFC30851ABC}" destId="{56B12F50-3EA6-4430-A69E-3839500F77EE}" srcOrd="0" destOrd="0" presId="urn:microsoft.com/office/officeart/2018/2/layout/IconCircleList"/>
    <dgm:cxn modelId="{595AF58D-51F2-4876-98A1-66C52E850C24}" type="presOf" srcId="{A5EC2F95-5360-4812-BDBF-CF2B6A5422CA}" destId="{13FE3551-968E-4153-9D90-11A29B43A157}" srcOrd="0" destOrd="0" presId="urn:microsoft.com/office/officeart/2018/2/layout/IconCircleList"/>
    <dgm:cxn modelId="{77969790-37C8-4A20-97A1-A0CD212EB68F}" type="presOf" srcId="{E1DDF864-5D49-4C84-89AF-78B0B8E34FBF}" destId="{8C7912FB-F31A-4805-8940-EC1130171351}" srcOrd="0" destOrd="0" presId="urn:microsoft.com/office/officeart/2018/2/layout/IconCircleList"/>
    <dgm:cxn modelId="{BC66E695-453B-4D04-A026-F87C233C57DC}" srcId="{AC51B603-4704-4FDD-92D7-9EFB50A9D910}" destId="{38319207-130B-4A23-914B-92D6F2499CAC}" srcOrd="3" destOrd="0" parTransId="{2AB6397E-14FD-46F4-AAC5-CD8A2B2E042C}" sibTransId="{8767A457-05D4-498A-B453-C988AA7D151C}"/>
    <dgm:cxn modelId="{80BFF89C-FF66-4D24-BC00-ECFE20F7FD72}" type="presOf" srcId="{2B1B1D17-3DA3-4BD8-89B8-90D537C55699}" destId="{90E33908-1185-4641-8EA3-FA0F2A8E976D}" srcOrd="0" destOrd="0" presId="urn:microsoft.com/office/officeart/2018/2/layout/IconCircleList"/>
    <dgm:cxn modelId="{8DECD0C5-521C-4506-80A4-18A8272232CE}" type="presOf" srcId="{D8B4C439-3134-497B-9913-442DD169581A}" destId="{226A13BB-4B60-4DE1-958A-71BD2E231395}" srcOrd="0" destOrd="0" presId="urn:microsoft.com/office/officeart/2018/2/layout/IconCircleList"/>
    <dgm:cxn modelId="{D63635C8-C249-42E0-A52B-93E81C50F3A2}" type="presOf" srcId="{379EBF0A-C782-49EB-B12D-51EF115E1954}" destId="{BAE52036-64CA-48E2-A947-44E6200B13E0}" srcOrd="0" destOrd="0" presId="urn:microsoft.com/office/officeart/2018/2/layout/IconCircleList"/>
    <dgm:cxn modelId="{EDBC1ADA-4704-44B0-B2FA-EF9847C22D74}" srcId="{AC51B603-4704-4FDD-92D7-9EFB50A9D910}" destId="{E1DDF864-5D49-4C84-89AF-78B0B8E34FBF}" srcOrd="4" destOrd="0" parTransId="{204DCEE8-7155-43C0-842A-71FDED2D08A5}" sibTransId="{5AB9D9BA-88E1-4431-A1C2-75F76EDA3D8F}"/>
    <dgm:cxn modelId="{454E1FE6-8B95-49BF-AA93-93CDF6E8D7F7}" type="presOf" srcId="{38319207-130B-4A23-914B-92D6F2499CAC}" destId="{1DC5DB45-04E6-40B2-8773-D9FB75616B4C}" srcOrd="0" destOrd="0" presId="urn:microsoft.com/office/officeart/2018/2/layout/IconCircleList"/>
    <dgm:cxn modelId="{E67E3E6D-15A8-4F3D-A4DD-0BE9AD9E4DA6}" type="presParOf" srcId="{AD53EB7A-9F2E-4FDF-AEDA-3B2E927FDAA9}" destId="{3AFB5E3B-D012-4FCE-947E-565DBD6A8B8B}" srcOrd="0" destOrd="0" presId="urn:microsoft.com/office/officeart/2018/2/layout/IconCircleList"/>
    <dgm:cxn modelId="{8AFA0B22-386A-4ECB-9502-B0207F5AD260}" type="presParOf" srcId="{3AFB5E3B-D012-4FCE-947E-565DBD6A8B8B}" destId="{CB05F570-656D-43AB-9ABE-C431E948BE5D}" srcOrd="0" destOrd="0" presId="urn:microsoft.com/office/officeart/2018/2/layout/IconCircleList"/>
    <dgm:cxn modelId="{DF705CA8-1100-43EE-8472-68918D03348E}" type="presParOf" srcId="{CB05F570-656D-43AB-9ABE-C431E948BE5D}" destId="{0C053174-F322-410A-A2D2-6FB3A3442B6E}" srcOrd="0" destOrd="0" presId="urn:microsoft.com/office/officeart/2018/2/layout/IconCircleList"/>
    <dgm:cxn modelId="{28EB40A1-80F8-4B52-B42A-5371668D01AE}" type="presParOf" srcId="{CB05F570-656D-43AB-9ABE-C431E948BE5D}" destId="{8F549976-D519-455C-B039-BAAD6453CBA1}" srcOrd="1" destOrd="0" presId="urn:microsoft.com/office/officeart/2018/2/layout/IconCircleList"/>
    <dgm:cxn modelId="{3BC443A8-FF42-4205-ADBA-84ED2A92C4AD}" type="presParOf" srcId="{CB05F570-656D-43AB-9ABE-C431E948BE5D}" destId="{A30902D7-2CA8-4D24-ADEF-169A71D84802}" srcOrd="2" destOrd="0" presId="urn:microsoft.com/office/officeart/2018/2/layout/IconCircleList"/>
    <dgm:cxn modelId="{D6C9AE9E-F9D1-479C-8591-57FB86BEAD59}" type="presParOf" srcId="{CB05F570-656D-43AB-9ABE-C431E948BE5D}" destId="{56B12F50-3EA6-4430-A69E-3839500F77EE}" srcOrd="3" destOrd="0" presId="urn:microsoft.com/office/officeart/2018/2/layout/IconCircleList"/>
    <dgm:cxn modelId="{36A0A174-41D6-4CC2-A048-D841D81A0F33}" type="presParOf" srcId="{3AFB5E3B-D012-4FCE-947E-565DBD6A8B8B}" destId="{226A13BB-4B60-4DE1-958A-71BD2E231395}" srcOrd="1" destOrd="0" presId="urn:microsoft.com/office/officeart/2018/2/layout/IconCircleList"/>
    <dgm:cxn modelId="{1DFD27F4-CD89-40AF-80E1-860837D04D11}" type="presParOf" srcId="{3AFB5E3B-D012-4FCE-947E-565DBD6A8B8B}" destId="{300A8A6A-E8E5-4B4D-8E59-A6A2440135FE}" srcOrd="2" destOrd="0" presId="urn:microsoft.com/office/officeart/2018/2/layout/IconCircleList"/>
    <dgm:cxn modelId="{06B06A62-46C6-4086-89A3-7BF2C37C19EC}" type="presParOf" srcId="{300A8A6A-E8E5-4B4D-8E59-A6A2440135FE}" destId="{710AD9F1-9B7D-48B0-9800-0ECA1744B8E4}" srcOrd="0" destOrd="0" presId="urn:microsoft.com/office/officeart/2018/2/layout/IconCircleList"/>
    <dgm:cxn modelId="{8AAA1F73-881A-4F66-B7D2-E4E1124CC0CF}" type="presParOf" srcId="{300A8A6A-E8E5-4B4D-8E59-A6A2440135FE}" destId="{A40475CA-B3B6-4416-B781-4350973465D1}" srcOrd="1" destOrd="0" presId="urn:microsoft.com/office/officeart/2018/2/layout/IconCircleList"/>
    <dgm:cxn modelId="{2F4167FF-799B-4465-BE64-985AF52E10DA}" type="presParOf" srcId="{300A8A6A-E8E5-4B4D-8E59-A6A2440135FE}" destId="{BB43E45F-7F98-402A-8029-0A2CED34333D}" srcOrd="2" destOrd="0" presId="urn:microsoft.com/office/officeart/2018/2/layout/IconCircleList"/>
    <dgm:cxn modelId="{AD6395DE-EED3-4D17-B232-DAE462462EEA}" type="presParOf" srcId="{300A8A6A-E8E5-4B4D-8E59-A6A2440135FE}" destId="{BAE52036-64CA-48E2-A947-44E6200B13E0}" srcOrd="3" destOrd="0" presId="urn:microsoft.com/office/officeart/2018/2/layout/IconCircleList"/>
    <dgm:cxn modelId="{1EFF8A9A-CD83-4E04-A9C0-2A67E121123D}" type="presParOf" srcId="{3AFB5E3B-D012-4FCE-947E-565DBD6A8B8B}" destId="{90E33908-1185-4641-8EA3-FA0F2A8E976D}" srcOrd="3" destOrd="0" presId="urn:microsoft.com/office/officeart/2018/2/layout/IconCircleList"/>
    <dgm:cxn modelId="{D9ABFE6B-7A00-4D05-B09D-945AA9568D17}" type="presParOf" srcId="{3AFB5E3B-D012-4FCE-947E-565DBD6A8B8B}" destId="{595216FC-A48B-454F-82AC-54327377F74F}" srcOrd="4" destOrd="0" presId="urn:microsoft.com/office/officeart/2018/2/layout/IconCircleList"/>
    <dgm:cxn modelId="{EC01938A-EB88-460B-984A-8D77F49A124E}" type="presParOf" srcId="{595216FC-A48B-454F-82AC-54327377F74F}" destId="{4B81FBFE-3541-43FD-B2B7-0D39B83B8320}" srcOrd="0" destOrd="0" presId="urn:microsoft.com/office/officeart/2018/2/layout/IconCircleList"/>
    <dgm:cxn modelId="{AF670BE9-1E7A-4F71-86B4-F4997C30D2B9}" type="presParOf" srcId="{595216FC-A48B-454F-82AC-54327377F74F}" destId="{E49A8F57-DF1A-4A89-A0BD-ABF70E037563}" srcOrd="1" destOrd="0" presId="urn:microsoft.com/office/officeart/2018/2/layout/IconCircleList"/>
    <dgm:cxn modelId="{D1370D29-5E43-4949-AF8B-EB119C870519}" type="presParOf" srcId="{595216FC-A48B-454F-82AC-54327377F74F}" destId="{11D85533-30D1-4DC2-9C8D-1251FBBFC166}" srcOrd="2" destOrd="0" presId="urn:microsoft.com/office/officeart/2018/2/layout/IconCircleList"/>
    <dgm:cxn modelId="{2EA5088F-FB7A-4FFD-AFE0-1F102511965A}" type="presParOf" srcId="{595216FC-A48B-454F-82AC-54327377F74F}" destId="{09E746CA-6644-48C4-B107-438E1BE1E6EF}" srcOrd="3" destOrd="0" presId="urn:microsoft.com/office/officeart/2018/2/layout/IconCircleList"/>
    <dgm:cxn modelId="{795E8D1B-EE0D-4634-88B5-A59F31CBE0BE}" type="presParOf" srcId="{3AFB5E3B-D012-4FCE-947E-565DBD6A8B8B}" destId="{13FE3551-968E-4153-9D90-11A29B43A157}" srcOrd="5" destOrd="0" presId="urn:microsoft.com/office/officeart/2018/2/layout/IconCircleList"/>
    <dgm:cxn modelId="{F07C1568-D92A-46A1-B4AB-07515154B9DC}" type="presParOf" srcId="{3AFB5E3B-D012-4FCE-947E-565DBD6A8B8B}" destId="{A44D6EEE-08F1-4D7B-A273-3DB70E57E9D8}" srcOrd="6" destOrd="0" presId="urn:microsoft.com/office/officeart/2018/2/layout/IconCircleList"/>
    <dgm:cxn modelId="{4F7288A1-7274-4103-A4F8-FF752C011372}" type="presParOf" srcId="{A44D6EEE-08F1-4D7B-A273-3DB70E57E9D8}" destId="{32939612-A19A-4704-A065-BCCFB3D82C11}" srcOrd="0" destOrd="0" presId="urn:microsoft.com/office/officeart/2018/2/layout/IconCircleList"/>
    <dgm:cxn modelId="{9409DA1E-B97B-4B58-AAAF-A1D21777B80E}" type="presParOf" srcId="{A44D6EEE-08F1-4D7B-A273-3DB70E57E9D8}" destId="{20A7AFBF-EACB-445C-9E88-C1F3EE196639}" srcOrd="1" destOrd="0" presId="urn:microsoft.com/office/officeart/2018/2/layout/IconCircleList"/>
    <dgm:cxn modelId="{5BB0EAE4-FF77-415F-BA25-B4B38CED9B2D}" type="presParOf" srcId="{A44D6EEE-08F1-4D7B-A273-3DB70E57E9D8}" destId="{DD108AA7-42BC-49FA-BFC4-50FF3229C053}" srcOrd="2" destOrd="0" presId="urn:microsoft.com/office/officeart/2018/2/layout/IconCircleList"/>
    <dgm:cxn modelId="{74C602D5-8114-4FAF-B65F-1B65855E043F}" type="presParOf" srcId="{A44D6EEE-08F1-4D7B-A273-3DB70E57E9D8}" destId="{1DC5DB45-04E6-40B2-8773-D9FB75616B4C}" srcOrd="3" destOrd="0" presId="urn:microsoft.com/office/officeart/2018/2/layout/IconCircleList"/>
    <dgm:cxn modelId="{A1D2455B-781D-4BEF-B614-D91168DEADB3}" type="presParOf" srcId="{3AFB5E3B-D012-4FCE-947E-565DBD6A8B8B}" destId="{C5733B3A-4A1B-4F26-AB86-4E850A485EF8}" srcOrd="7" destOrd="0" presId="urn:microsoft.com/office/officeart/2018/2/layout/IconCircleList"/>
    <dgm:cxn modelId="{0EBA4D32-9316-45E7-BD2E-99C584CDD249}" type="presParOf" srcId="{3AFB5E3B-D012-4FCE-947E-565DBD6A8B8B}" destId="{7971DE39-AD82-4EA0-AA5E-2798E0A01D8F}" srcOrd="8" destOrd="0" presId="urn:microsoft.com/office/officeart/2018/2/layout/IconCircleList"/>
    <dgm:cxn modelId="{F43103E0-033A-4392-9696-3CC9A6E2CFB8}" type="presParOf" srcId="{7971DE39-AD82-4EA0-AA5E-2798E0A01D8F}" destId="{106D3266-E098-4198-A704-9A6BBD3AFE03}" srcOrd="0" destOrd="0" presId="urn:microsoft.com/office/officeart/2018/2/layout/IconCircleList"/>
    <dgm:cxn modelId="{7F2C363F-1282-4D60-B999-6AE83A98CEBA}" type="presParOf" srcId="{7971DE39-AD82-4EA0-AA5E-2798E0A01D8F}" destId="{AD40C558-D649-4031-824B-6CE7E717E072}" srcOrd="1" destOrd="0" presId="urn:microsoft.com/office/officeart/2018/2/layout/IconCircleList"/>
    <dgm:cxn modelId="{E41F8287-EC52-4DD8-903C-400DD5BB294C}" type="presParOf" srcId="{7971DE39-AD82-4EA0-AA5E-2798E0A01D8F}" destId="{36F20A99-BC7E-427B-9E59-5C2727909B8B}" srcOrd="2" destOrd="0" presId="urn:microsoft.com/office/officeart/2018/2/layout/IconCircleList"/>
    <dgm:cxn modelId="{59A1F0F4-FA2E-4435-930B-DB6B62A273FD}" type="presParOf" srcId="{7971DE39-AD82-4EA0-AA5E-2798E0A01D8F}" destId="{8C7912FB-F31A-4805-8940-EC113017135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4B02E0-8029-435E-B492-C45EB8F3277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2B19F92-12DC-46C4-9C63-91B55293C8C8}">
      <dgm:prSet/>
      <dgm:spPr/>
      <dgm:t>
        <a:bodyPr/>
        <a:lstStyle/>
        <a:p>
          <a:r>
            <a:rPr lang="en-US" b="1" i="0" baseline="0" dirty="0"/>
            <a:t>Data</a:t>
          </a:r>
        </a:p>
        <a:p>
          <a:r>
            <a:rPr lang="en-US" b="1" i="0" baseline="0" dirty="0"/>
            <a:t>Sources used</a:t>
          </a:r>
          <a:endParaRPr lang="en-US" dirty="0"/>
        </a:p>
      </dgm:t>
    </dgm:pt>
    <dgm:pt modelId="{763DF4D4-CCC2-46EF-AD91-F54248C3994B}" type="parTrans" cxnId="{1D866B53-AFCC-45F6-8610-8A04EA951E8C}">
      <dgm:prSet/>
      <dgm:spPr/>
      <dgm:t>
        <a:bodyPr/>
        <a:lstStyle/>
        <a:p>
          <a:endParaRPr lang="en-US"/>
        </a:p>
      </dgm:t>
    </dgm:pt>
    <dgm:pt modelId="{2C9E5CC0-9CA8-4E10-8C63-CE45DB5BE6F8}" type="sibTrans" cxnId="{1D866B53-AFCC-45F6-8610-8A04EA951E8C}">
      <dgm:prSet/>
      <dgm:spPr/>
      <dgm:t>
        <a:bodyPr/>
        <a:lstStyle/>
        <a:p>
          <a:endParaRPr lang="en-US"/>
        </a:p>
      </dgm:t>
    </dgm:pt>
    <dgm:pt modelId="{3E2DA4BF-85D6-42C3-A56D-7550FBA76670}">
      <dgm:prSet/>
      <dgm:spPr/>
      <dgm:t>
        <a:bodyPr/>
        <a:lstStyle/>
        <a:p>
          <a:r>
            <a:rPr lang="en-US" dirty="0"/>
            <a:t>Movie Budgets</a:t>
          </a:r>
        </a:p>
      </dgm:t>
    </dgm:pt>
    <dgm:pt modelId="{491ADB39-A792-4F07-BE0A-E7BA352CC4C1}" type="parTrans" cxnId="{F02F2B60-E25C-45F6-B08F-9ECE32BBC32D}">
      <dgm:prSet/>
      <dgm:spPr/>
      <dgm:t>
        <a:bodyPr/>
        <a:lstStyle/>
        <a:p>
          <a:endParaRPr lang="en-US"/>
        </a:p>
      </dgm:t>
    </dgm:pt>
    <dgm:pt modelId="{9EB4F049-B1BB-48B0-B247-377759A1C7FC}" type="sibTrans" cxnId="{F02F2B60-E25C-45F6-B08F-9ECE32BBC32D}">
      <dgm:prSet/>
      <dgm:spPr/>
      <dgm:t>
        <a:bodyPr/>
        <a:lstStyle/>
        <a:p>
          <a:endParaRPr lang="en-US"/>
        </a:p>
      </dgm:t>
    </dgm:pt>
    <dgm:pt modelId="{5F87BC0C-2A86-450C-BB9E-F29CD040DF12}">
      <dgm:prSet/>
      <dgm:spPr/>
      <dgm:t>
        <a:bodyPr/>
        <a:lstStyle/>
        <a:p>
          <a:r>
            <a:rPr lang="en-US" b="0" i="0" baseline="0" dirty="0"/>
            <a:t>IMDB</a:t>
          </a:r>
          <a:endParaRPr lang="en-US" dirty="0"/>
        </a:p>
      </dgm:t>
    </dgm:pt>
    <dgm:pt modelId="{F1D7D017-A8AB-4E6C-86AF-70887D288D6F}" type="parTrans" cxnId="{4B388230-61B9-4C49-AD2D-2D57FB5CD2ED}">
      <dgm:prSet/>
      <dgm:spPr/>
      <dgm:t>
        <a:bodyPr/>
        <a:lstStyle/>
        <a:p>
          <a:endParaRPr lang="en-US"/>
        </a:p>
      </dgm:t>
    </dgm:pt>
    <dgm:pt modelId="{B7A1FCD3-0F66-4C23-B9D9-3B43783E4357}" type="sibTrans" cxnId="{4B388230-61B9-4C49-AD2D-2D57FB5CD2ED}">
      <dgm:prSet/>
      <dgm:spPr/>
      <dgm:t>
        <a:bodyPr/>
        <a:lstStyle/>
        <a:p>
          <a:endParaRPr lang="en-US"/>
        </a:p>
      </dgm:t>
    </dgm:pt>
    <dgm:pt modelId="{1DA018E5-7D31-45C9-A0DD-D2B88F1D8609}">
      <dgm:prSet/>
      <dgm:spPr/>
      <dgm:t>
        <a:bodyPr/>
        <a:lstStyle/>
        <a:p>
          <a:r>
            <a:rPr lang="en-US" dirty="0"/>
            <a:t>Movie reviews</a:t>
          </a:r>
        </a:p>
      </dgm:t>
    </dgm:pt>
    <dgm:pt modelId="{5C04CB3C-B665-4039-B03E-B5364D36BA81}" type="parTrans" cxnId="{117A1404-7798-4DB8-B4B7-D1A696876B9C}">
      <dgm:prSet/>
      <dgm:spPr/>
      <dgm:t>
        <a:bodyPr/>
        <a:lstStyle/>
        <a:p>
          <a:endParaRPr lang="en-US"/>
        </a:p>
      </dgm:t>
    </dgm:pt>
    <dgm:pt modelId="{D08F0794-C0EA-496F-85FC-B60CF264EEF9}" type="sibTrans" cxnId="{117A1404-7798-4DB8-B4B7-D1A696876B9C}">
      <dgm:prSet/>
      <dgm:spPr/>
      <dgm:t>
        <a:bodyPr/>
        <a:lstStyle/>
        <a:p>
          <a:endParaRPr lang="en-US"/>
        </a:p>
      </dgm:t>
    </dgm:pt>
    <dgm:pt modelId="{CB7DAAC8-8BC5-41E3-8E61-0A28A9F4C44D}">
      <dgm:prSet/>
      <dgm:spPr/>
      <dgm:t>
        <a:bodyPr/>
        <a:lstStyle/>
        <a:p>
          <a:r>
            <a:rPr lang="en-US" b="0" i="0" baseline="0" dirty="0"/>
            <a:t>● Performance metrics analyzed:</a:t>
          </a:r>
          <a:endParaRPr lang="en-US" dirty="0"/>
        </a:p>
      </dgm:t>
    </dgm:pt>
    <dgm:pt modelId="{3D21A072-36E0-42C9-ADE5-1DF430CF35DC}" type="parTrans" cxnId="{3B6B51AD-2DD5-4275-A11D-3A094C12A3BA}">
      <dgm:prSet/>
      <dgm:spPr/>
      <dgm:t>
        <a:bodyPr/>
        <a:lstStyle/>
        <a:p>
          <a:endParaRPr lang="en-US"/>
        </a:p>
      </dgm:t>
    </dgm:pt>
    <dgm:pt modelId="{53A4F4B4-FA65-4EFC-A3F2-C9B0AB7847D6}" type="sibTrans" cxnId="{3B6B51AD-2DD5-4275-A11D-3A094C12A3BA}">
      <dgm:prSet/>
      <dgm:spPr/>
      <dgm:t>
        <a:bodyPr/>
        <a:lstStyle/>
        <a:p>
          <a:endParaRPr lang="en-US"/>
        </a:p>
      </dgm:t>
    </dgm:pt>
    <dgm:pt modelId="{6A489131-C8D9-423C-B7C3-5DD836C777AB}">
      <dgm:prSet/>
      <dgm:spPr/>
      <dgm:t>
        <a:bodyPr/>
        <a:lstStyle/>
        <a:p>
          <a:r>
            <a:rPr lang="en-US" b="0" i="0" baseline="0" dirty="0"/>
            <a:t>ROI = (World+ Domestic  gross- Production cost) / Production cost</a:t>
          </a:r>
          <a:endParaRPr lang="en-US" dirty="0"/>
        </a:p>
      </dgm:t>
    </dgm:pt>
    <dgm:pt modelId="{C0C7AB25-964B-40E1-9549-34387EF9ECD4}" type="parTrans" cxnId="{910CC4B6-E44D-424B-BA36-1F39245CA919}">
      <dgm:prSet/>
      <dgm:spPr/>
      <dgm:t>
        <a:bodyPr/>
        <a:lstStyle/>
        <a:p>
          <a:endParaRPr lang="en-US"/>
        </a:p>
      </dgm:t>
    </dgm:pt>
    <dgm:pt modelId="{9EB1DA64-5ACC-4AA6-AF29-B88009756A22}" type="sibTrans" cxnId="{910CC4B6-E44D-424B-BA36-1F39245CA919}">
      <dgm:prSet/>
      <dgm:spPr/>
      <dgm:t>
        <a:bodyPr/>
        <a:lstStyle/>
        <a:p>
          <a:endParaRPr lang="en-US"/>
        </a:p>
      </dgm:t>
    </dgm:pt>
    <dgm:pt modelId="{BAD853BA-084E-40BE-A13C-980FD8674EC6}">
      <dgm:prSet/>
      <dgm:spPr/>
      <dgm:t>
        <a:bodyPr/>
        <a:lstStyle/>
        <a:p>
          <a:r>
            <a:rPr lang="en-US" b="0" i="0" baseline="0" dirty="0"/>
            <a:t>ROI vs Genre</a:t>
          </a:r>
          <a:endParaRPr lang="en-US" dirty="0"/>
        </a:p>
      </dgm:t>
    </dgm:pt>
    <dgm:pt modelId="{80136D10-A62E-4F77-9FBD-1912D34A1BAD}" type="parTrans" cxnId="{02E582A3-6C77-4123-A5FD-1292C7A338E0}">
      <dgm:prSet/>
      <dgm:spPr/>
      <dgm:t>
        <a:bodyPr/>
        <a:lstStyle/>
        <a:p>
          <a:endParaRPr lang="en-US"/>
        </a:p>
      </dgm:t>
    </dgm:pt>
    <dgm:pt modelId="{EEC64F3F-AEE5-48D8-9F28-578FC581319A}" type="sibTrans" cxnId="{02E582A3-6C77-4123-A5FD-1292C7A338E0}">
      <dgm:prSet/>
      <dgm:spPr/>
      <dgm:t>
        <a:bodyPr/>
        <a:lstStyle/>
        <a:p>
          <a:endParaRPr lang="en-US"/>
        </a:p>
      </dgm:t>
    </dgm:pt>
    <dgm:pt modelId="{FA8A4C5A-7E75-41F6-9BA5-2DAB95D26632}">
      <dgm:prSet/>
      <dgm:spPr/>
      <dgm:t>
        <a:bodyPr/>
        <a:lstStyle/>
        <a:p>
          <a:r>
            <a:rPr lang="en-US" dirty="0"/>
            <a:t>ROI vs Runtime</a:t>
          </a:r>
        </a:p>
      </dgm:t>
    </dgm:pt>
    <dgm:pt modelId="{EE9C67C3-DB78-4603-A000-96D4584614C0}" type="parTrans" cxnId="{C045A1DC-8728-4F20-BBF2-7F02925DC7C3}">
      <dgm:prSet/>
      <dgm:spPr/>
      <dgm:t>
        <a:bodyPr/>
        <a:lstStyle/>
        <a:p>
          <a:endParaRPr lang="en-US"/>
        </a:p>
      </dgm:t>
    </dgm:pt>
    <dgm:pt modelId="{C0F6A8BE-4A93-47FD-A25E-CFC677CF9324}" type="sibTrans" cxnId="{C045A1DC-8728-4F20-BBF2-7F02925DC7C3}">
      <dgm:prSet/>
      <dgm:spPr/>
      <dgm:t>
        <a:bodyPr/>
        <a:lstStyle/>
        <a:p>
          <a:endParaRPr lang="en-US"/>
        </a:p>
      </dgm:t>
    </dgm:pt>
    <dgm:pt modelId="{0F64064A-EA02-49B1-8C23-2A648EA8B761}">
      <dgm:prSet/>
      <dgm:spPr/>
      <dgm:t>
        <a:bodyPr/>
        <a:lstStyle/>
        <a:p>
          <a:r>
            <a:rPr lang="en-US" b="0" i="0" baseline="0" dirty="0"/>
            <a:t>ROI vs Rating</a:t>
          </a:r>
          <a:endParaRPr lang="en-US" dirty="0"/>
        </a:p>
      </dgm:t>
    </dgm:pt>
    <dgm:pt modelId="{A9E8B7AF-D60A-478E-B42C-4897E753690E}" type="parTrans" cxnId="{E867A234-01BB-4CB5-B47A-A4B592FD227C}">
      <dgm:prSet/>
      <dgm:spPr/>
      <dgm:t>
        <a:bodyPr/>
        <a:lstStyle/>
        <a:p>
          <a:endParaRPr lang="en-US"/>
        </a:p>
      </dgm:t>
    </dgm:pt>
    <dgm:pt modelId="{E8A5453E-2795-40DF-B696-11FDF50DBB5F}" type="sibTrans" cxnId="{E867A234-01BB-4CB5-B47A-A4B592FD227C}">
      <dgm:prSet/>
      <dgm:spPr/>
      <dgm:t>
        <a:bodyPr/>
        <a:lstStyle/>
        <a:p>
          <a:endParaRPr lang="en-US"/>
        </a:p>
      </dgm:t>
    </dgm:pt>
    <dgm:pt modelId="{90BB80A2-584C-4D49-A49D-F71F66288E21}">
      <dgm:prSet/>
      <dgm:spPr/>
      <dgm:t>
        <a:bodyPr/>
        <a:lstStyle/>
        <a:p>
          <a:r>
            <a:rPr lang="en-US" b="0" i="0" baseline="0" dirty="0"/>
            <a:t> ROI vs Budget</a:t>
          </a:r>
          <a:endParaRPr lang="en-US" dirty="0"/>
        </a:p>
      </dgm:t>
    </dgm:pt>
    <dgm:pt modelId="{BE945234-BB31-4922-836B-7F91D1BFF37F}" type="parTrans" cxnId="{1BF276D7-7C14-4CE1-B021-33A04AD6CB58}">
      <dgm:prSet/>
      <dgm:spPr/>
      <dgm:t>
        <a:bodyPr/>
        <a:lstStyle/>
        <a:p>
          <a:endParaRPr lang="en-US"/>
        </a:p>
      </dgm:t>
    </dgm:pt>
    <dgm:pt modelId="{943E399B-5033-49E7-B347-A941BBDB9FA3}" type="sibTrans" cxnId="{1BF276D7-7C14-4CE1-B021-33A04AD6CB58}">
      <dgm:prSet/>
      <dgm:spPr/>
      <dgm:t>
        <a:bodyPr/>
        <a:lstStyle/>
        <a:p>
          <a:endParaRPr lang="en-US"/>
        </a:p>
      </dgm:t>
    </dgm:pt>
    <dgm:pt modelId="{2C3EB394-66CB-4A8D-A0B8-C6293372D19A}">
      <dgm:prSet/>
      <dgm:spPr/>
      <dgm:t>
        <a:bodyPr/>
        <a:lstStyle/>
        <a:p>
          <a:r>
            <a:rPr lang="en-US" b="0" i="0" baseline="0" dirty="0"/>
            <a:t>ROI vs average vote</a:t>
          </a:r>
          <a:endParaRPr lang="en-US" dirty="0"/>
        </a:p>
      </dgm:t>
    </dgm:pt>
    <dgm:pt modelId="{9EC65F56-4778-4CCD-8896-6ECE951F223F}" type="parTrans" cxnId="{4D6DA0C2-B304-4F83-BB65-646F52BCF003}">
      <dgm:prSet/>
      <dgm:spPr/>
      <dgm:t>
        <a:bodyPr/>
        <a:lstStyle/>
        <a:p>
          <a:endParaRPr lang="en-US"/>
        </a:p>
      </dgm:t>
    </dgm:pt>
    <dgm:pt modelId="{E474226F-D465-49AE-9E18-7311B44D0D4F}" type="sibTrans" cxnId="{4D6DA0C2-B304-4F83-BB65-646F52BCF003}">
      <dgm:prSet/>
      <dgm:spPr/>
      <dgm:t>
        <a:bodyPr/>
        <a:lstStyle/>
        <a:p>
          <a:endParaRPr lang="en-US"/>
        </a:p>
      </dgm:t>
    </dgm:pt>
    <dgm:pt modelId="{48A443DB-6B7F-410E-B61F-77C88EB28E07}">
      <dgm:prSet/>
      <dgm:spPr/>
      <dgm:t>
        <a:bodyPr/>
        <a:lstStyle/>
        <a:p>
          <a:r>
            <a:rPr lang="en-US" dirty="0"/>
            <a:t>High Budget Movies</a:t>
          </a:r>
        </a:p>
      </dgm:t>
    </dgm:pt>
    <dgm:pt modelId="{95B92A13-4EF2-40D8-AD5B-F574B3A8256F}" type="parTrans" cxnId="{D2557635-3786-42EB-AA3C-732A87FD6CA2}">
      <dgm:prSet/>
      <dgm:spPr/>
      <dgm:t>
        <a:bodyPr/>
        <a:lstStyle/>
        <a:p>
          <a:endParaRPr lang="en-US"/>
        </a:p>
      </dgm:t>
    </dgm:pt>
    <dgm:pt modelId="{F823D90F-AB3E-46BA-BCB1-3B7EB5785D3C}" type="sibTrans" cxnId="{D2557635-3786-42EB-AA3C-732A87FD6CA2}">
      <dgm:prSet/>
      <dgm:spPr/>
      <dgm:t>
        <a:bodyPr/>
        <a:lstStyle/>
        <a:p>
          <a:endParaRPr lang="en-US"/>
        </a:p>
      </dgm:t>
    </dgm:pt>
    <dgm:pt modelId="{AA9BD3EB-3796-4FF1-AE85-AE27F7B3C9C9}">
      <dgm:prSet/>
      <dgm:spPr/>
      <dgm:t>
        <a:bodyPr/>
        <a:lstStyle/>
        <a:p>
          <a:r>
            <a:rPr lang="en-US" dirty="0"/>
            <a:t>Language</a:t>
          </a:r>
        </a:p>
      </dgm:t>
    </dgm:pt>
    <dgm:pt modelId="{3BAECB94-C124-40BC-95C3-E7A510FB9A7D}" type="parTrans" cxnId="{338BFB70-8C1B-4003-9DCC-99D6319AE3EA}">
      <dgm:prSet/>
      <dgm:spPr/>
      <dgm:t>
        <a:bodyPr/>
        <a:lstStyle/>
        <a:p>
          <a:endParaRPr lang="en-US"/>
        </a:p>
      </dgm:t>
    </dgm:pt>
    <dgm:pt modelId="{205A4B83-F34F-4443-810C-9F12DBF3B685}" type="sibTrans" cxnId="{338BFB70-8C1B-4003-9DCC-99D6319AE3EA}">
      <dgm:prSet/>
      <dgm:spPr/>
      <dgm:t>
        <a:bodyPr/>
        <a:lstStyle/>
        <a:p>
          <a:endParaRPr lang="en-US"/>
        </a:p>
      </dgm:t>
    </dgm:pt>
    <dgm:pt modelId="{43459377-4D9D-4C9E-AF00-4B0307C34106}">
      <dgm:prSet/>
      <dgm:spPr/>
      <dgm:t>
        <a:bodyPr/>
        <a:lstStyle/>
        <a:p>
          <a:r>
            <a:rPr lang="en-US" dirty="0"/>
            <a:t>Number of Movies</a:t>
          </a:r>
        </a:p>
      </dgm:t>
    </dgm:pt>
    <dgm:pt modelId="{EBFC0C45-CA88-4337-B649-4CA7850D51B7}" type="parTrans" cxnId="{07D97F3F-A838-449F-8FD6-1E202F937621}">
      <dgm:prSet/>
      <dgm:spPr/>
      <dgm:t>
        <a:bodyPr/>
        <a:lstStyle/>
        <a:p>
          <a:endParaRPr lang="en-US"/>
        </a:p>
      </dgm:t>
    </dgm:pt>
    <dgm:pt modelId="{9AC4CAD9-C714-45DC-8C98-2D305CFFAC8A}" type="sibTrans" cxnId="{07D97F3F-A838-449F-8FD6-1E202F937621}">
      <dgm:prSet/>
      <dgm:spPr/>
      <dgm:t>
        <a:bodyPr/>
        <a:lstStyle/>
        <a:p>
          <a:endParaRPr lang="en-US"/>
        </a:p>
      </dgm:t>
    </dgm:pt>
    <dgm:pt modelId="{DDE4D422-4276-4D91-BF53-B4CDF302735D}">
      <dgm:prSet/>
      <dgm:spPr/>
      <dgm:t>
        <a:bodyPr/>
        <a:lstStyle/>
        <a:p>
          <a:r>
            <a:rPr lang="en-US" b="0" i="0" baseline="0" dirty="0"/>
            <a:t> Studio</a:t>
          </a:r>
          <a:endParaRPr lang="en-US" dirty="0"/>
        </a:p>
      </dgm:t>
    </dgm:pt>
    <dgm:pt modelId="{2F1F2A15-ABF4-4803-9792-E53BA7B10D35}" type="parTrans" cxnId="{10DDCCAD-4E64-421C-A62B-5E985F3A07FE}">
      <dgm:prSet/>
      <dgm:spPr/>
      <dgm:t>
        <a:bodyPr/>
        <a:lstStyle/>
        <a:p>
          <a:endParaRPr lang="en-US"/>
        </a:p>
      </dgm:t>
    </dgm:pt>
    <dgm:pt modelId="{55248C3F-ACF1-4604-8E9E-CBF95832DDDD}" type="sibTrans" cxnId="{10DDCCAD-4E64-421C-A62B-5E985F3A07FE}">
      <dgm:prSet/>
      <dgm:spPr/>
      <dgm:t>
        <a:bodyPr/>
        <a:lstStyle/>
        <a:p>
          <a:endParaRPr lang="en-US"/>
        </a:p>
      </dgm:t>
    </dgm:pt>
    <dgm:pt modelId="{3DDBD6AB-34EC-48E7-A89A-320D490079B4}">
      <dgm:prSet/>
      <dgm:spPr/>
      <dgm:t>
        <a:bodyPr/>
        <a:lstStyle/>
        <a:p>
          <a:r>
            <a:rPr lang="en-US" b="0" i="0" baseline="0" dirty="0"/>
            <a:t>● Box Office Mojo Gross</a:t>
          </a:r>
          <a:endParaRPr lang="en-US" dirty="0"/>
        </a:p>
      </dgm:t>
    </dgm:pt>
    <dgm:pt modelId="{467985ED-6005-4D96-9EC5-8EDA5D3B3546}" type="sibTrans" cxnId="{0AA99F09-12D2-46B4-8677-B0BA191557E8}">
      <dgm:prSet/>
      <dgm:spPr/>
      <dgm:t>
        <a:bodyPr/>
        <a:lstStyle/>
        <a:p>
          <a:endParaRPr lang="en-US"/>
        </a:p>
      </dgm:t>
    </dgm:pt>
    <dgm:pt modelId="{D41EC33A-C964-406B-A43E-F83AC49F2DE0}" type="parTrans" cxnId="{0AA99F09-12D2-46B4-8677-B0BA191557E8}">
      <dgm:prSet/>
      <dgm:spPr/>
      <dgm:t>
        <a:bodyPr/>
        <a:lstStyle/>
        <a:p>
          <a:endParaRPr lang="en-US"/>
        </a:p>
      </dgm:t>
    </dgm:pt>
    <dgm:pt modelId="{BBB960D1-837C-4C9D-941F-4BA5E1CCCF9A}" type="pres">
      <dgm:prSet presAssocID="{6E4B02E0-8029-435E-B492-C45EB8F3277F}" presName="diagram" presStyleCnt="0">
        <dgm:presLayoutVars>
          <dgm:dir/>
          <dgm:resizeHandles val="exact"/>
        </dgm:presLayoutVars>
      </dgm:prSet>
      <dgm:spPr/>
    </dgm:pt>
    <dgm:pt modelId="{6463ABB5-13BD-4A7A-A3AB-808050B361EE}" type="pres">
      <dgm:prSet presAssocID="{32B19F92-12DC-46C4-9C63-91B55293C8C8}" presName="node" presStyleLbl="node1" presStyleIdx="0" presStyleCnt="16">
        <dgm:presLayoutVars>
          <dgm:bulletEnabled val="1"/>
        </dgm:presLayoutVars>
      </dgm:prSet>
      <dgm:spPr/>
    </dgm:pt>
    <dgm:pt modelId="{8CDC8206-8077-4BC3-A470-C87DCCD4CED4}" type="pres">
      <dgm:prSet presAssocID="{2C9E5CC0-9CA8-4E10-8C63-CE45DB5BE6F8}" presName="sibTrans" presStyleCnt="0"/>
      <dgm:spPr/>
    </dgm:pt>
    <dgm:pt modelId="{4B1A16D3-248A-4EC0-A356-516713C3179B}" type="pres">
      <dgm:prSet presAssocID="{3DDBD6AB-34EC-48E7-A89A-320D490079B4}" presName="node" presStyleLbl="node1" presStyleIdx="1" presStyleCnt="16">
        <dgm:presLayoutVars>
          <dgm:bulletEnabled val="1"/>
        </dgm:presLayoutVars>
      </dgm:prSet>
      <dgm:spPr/>
    </dgm:pt>
    <dgm:pt modelId="{83FB0593-62E5-4D53-AB74-14DFA6DDA61D}" type="pres">
      <dgm:prSet presAssocID="{467985ED-6005-4D96-9EC5-8EDA5D3B3546}" presName="sibTrans" presStyleCnt="0"/>
      <dgm:spPr/>
    </dgm:pt>
    <dgm:pt modelId="{8F16B4B8-5113-4219-99CE-3172EE8B3E24}" type="pres">
      <dgm:prSet presAssocID="{3E2DA4BF-85D6-42C3-A56D-7550FBA76670}" presName="node" presStyleLbl="node1" presStyleIdx="2" presStyleCnt="16">
        <dgm:presLayoutVars>
          <dgm:bulletEnabled val="1"/>
        </dgm:presLayoutVars>
      </dgm:prSet>
      <dgm:spPr/>
    </dgm:pt>
    <dgm:pt modelId="{C7743A79-84D0-4916-9E39-CE2393F8CB8B}" type="pres">
      <dgm:prSet presAssocID="{9EB4F049-B1BB-48B0-B247-377759A1C7FC}" presName="sibTrans" presStyleCnt="0"/>
      <dgm:spPr/>
    </dgm:pt>
    <dgm:pt modelId="{EAA5AF40-487C-4134-81A5-BF61A3EFAC05}" type="pres">
      <dgm:prSet presAssocID="{5F87BC0C-2A86-450C-BB9E-F29CD040DF12}" presName="node" presStyleLbl="node1" presStyleIdx="3" presStyleCnt="16">
        <dgm:presLayoutVars>
          <dgm:bulletEnabled val="1"/>
        </dgm:presLayoutVars>
      </dgm:prSet>
      <dgm:spPr/>
    </dgm:pt>
    <dgm:pt modelId="{D1636202-93BE-46BB-B590-BCAA1B957772}" type="pres">
      <dgm:prSet presAssocID="{B7A1FCD3-0F66-4C23-B9D9-3B43783E4357}" presName="sibTrans" presStyleCnt="0"/>
      <dgm:spPr/>
    </dgm:pt>
    <dgm:pt modelId="{64A2BF08-8852-49BB-9445-1FFB13715B23}" type="pres">
      <dgm:prSet presAssocID="{1DA018E5-7D31-45C9-A0DD-D2B88F1D8609}" presName="node" presStyleLbl="node1" presStyleIdx="4" presStyleCnt="16">
        <dgm:presLayoutVars>
          <dgm:bulletEnabled val="1"/>
        </dgm:presLayoutVars>
      </dgm:prSet>
      <dgm:spPr/>
    </dgm:pt>
    <dgm:pt modelId="{9500FB7D-F2D9-4AAD-9562-DB2409CCD69F}" type="pres">
      <dgm:prSet presAssocID="{D08F0794-C0EA-496F-85FC-B60CF264EEF9}" presName="sibTrans" presStyleCnt="0"/>
      <dgm:spPr/>
    </dgm:pt>
    <dgm:pt modelId="{4A9787D3-1DE5-4995-A020-6BF7A564F830}" type="pres">
      <dgm:prSet presAssocID="{CB7DAAC8-8BC5-41E3-8E61-0A28A9F4C44D}" presName="node" presStyleLbl="node1" presStyleIdx="5" presStyleCnt="16">
        <dgm:presLayoutVars>
          <dgm:bulletEnabled val="1"/>
        </dgm:presLayoutVars>
      </dgm:prSet>
      <dgm:spPr/>
    </dgm:pt>
    <dgm:pt modelId="{C4EF92C5-193C-4FFB-BDD0-6C45F110555D}" type="pres">
      <dgm:prSet presAssocID="{53A4F4B4-FA65-4EFC-A3F2-C9B0AB7847D6}" presName="sibTrans" presStyleCnt="0"/>
      <dgm:spPr/>
    </dgm:pt>
    <dgm:pt modelId="{637D4717-EEE9-42AC-9FCD-D1BB3C1CD165}" type="pres">
      <dgm:prSet presAssocID="{6A489131-C8D9-423C-B7C3-5DD836C777AB}" presName="node" presStyleLbl="node1" presStyleIdx="6" presStyleCnt="16">
        <dgm:presLayoutVars>
          <dgm:bulletEnabled val="1"/>
        </dgm:presLayoutVars>
      </dgm:prSet>
      <dgm:spPr/>
    </dgm:pt>
    <dgm:pt modelId="{F1750A5D-059D-4EC1-93CA-CE999A04AF03}" type="pres">
      <dgm:prSet presAssocID="{9EB1DA64-5ACC-4AA6-AF29-B88009756A22}" presName="sibTrans" presStyleCnt="0"/>
      <dgm:spPr/>
    </dgm:pt>
    <dgm:pt modelId="{7AC67803-E862-4D04-AD6F-F2C3D1270FC0}" type="pres">
      <dgm:prSet presAssocID="{BAD853BA-084E-40BE-A13C-980FD8674EC6}" presName="node" presStyleLbl="node1" presStyleIdx="7" presStyleCnt="16">
        <dgm:presLayoutVars>
          <dgm:bulletEnabled val="1"/>
        </dgm:presLayoutVars>
      </dgm:prSet>
      <dgm:spPr/>
    </dgm:pt>
    <dgm:pt modelId="{CC3B21F9-B738-412E-B6D8-2630EE9FDFBD}" type="pres">
      <dgm:prSet presAssocID="{EEC64F3F-AEE5-48D8-9F28-578FC581319A}" presName="sibTrans" presStyleCnt="0"/>
      <dgm:spPr/>
    </dgm:pt>
    <dgm:pt modelId="{1D3AAB40-0F11-4435-9264-DA5CB14302B1}" type="pres">
      <dgm:prSet presAssocID="{FA8A4C5A-7E75-41F6-9BA5-2DAB95D26632}" presName="node" presStyleLbl="node1" presStyleIdx="8" presStyleCnt="16">
        <dgm:presLayoutVars>
          <dgm:bulletEnabled val="1"/>
        </dgm:presLayoutVars>
      </dgm:prSet>
      <dgm:spPr/>
    </dgm:pt>
    <dgm:pt modelId="{D73B345D-93F9-44C5-B9A6-EF86E524F00F}" type="pres">
      <dgm:prSet presAssocID="{C0F6A8BE-4A93-47FD-A25E-CFC677CF9324}" presName="sibTrans" presStyleCnt="0"/>
      <dgm:spPr/>
    </dgm:pt>
    <dgm:pt modelId="{B37B9257-FA9E-4F72-9973-FEDFF4C4C540}" type="pres">
      <dgm:prSet presAssocID="{0F64064A-EA02-49B1-8C23-2A648EA8B761}" presName="node" presStyleLbl="node1" presStyleIdx="9" presStyleCnt="16">
        <dgm:presLayoutVars>
          <dgm:bulletEnabled val="1"/>
        </dgm:presLayoutVars>
      </dgm:prSet>
      <dgm:spPr/>
    </dgm:pt>
    <dgm:pt modelId="{DF5F5C81-7392-4DD2-9756-B536CB7B63C0}" type="pres">
      <dgm:prSet presAssocID="{E8A5453E-2795-40DF-B696-11FDF50DBB5F}" presName="sibTrans" presStyleCnt="0"/>
      <dgm:spPr/>
    </dgm:pt>
    <dgm:pt modelId="{4C4E7238-FE0E-4256-9B0A-F58D953FF117}" type="pres">
      <dgm:prSet presAssocID="{90BB80A2-584C-4D49-A49D-F71F66288E21}" presName="node" presStyleLbl="node1" presStyleIdx="10" presStyleCnt="16">
        <dgm:presLayoutVars>
          <dgm:bulletEnabled val="1"/>
        </dgm:presLayoutVars>
      </dgm:prSet>
      <dgm:spPr/>
    </dgm:pt>
    <dgm:pt modelId="{6FBBDEC7-58FA-4801-AA07-640056FD24F5}" type="pres">
      <dgm:prSet presAssocID="{943E399B-5033-49E7-B347-A941BBDB9FA3}" presName="sibTrans" presStyleCnt="0"/>
      <dgm:spPr/>
    </dgm:pt>
    <dgm:pt modelId="{ADB40143-83B5-41F8-90AA-680FF0B613BE}" type="pres">
      <dgm:prSet presAssocID="{2C3EB394-66CB-4A8D-A0B8-C6293372D19A}" presName="node" presStyleLbl="node1" presStyleIdx="11" presStyleCnt="16">
        <dgm:presLayoutVars>
          <dgm:bulletEnabled val="1"/>
        </dgm:presLayoutVars>
      </dgm:prSet>
      <dgm:spPr/>
    </dgm:pt>
    <dgm:pt modelId="{055DA824-F00B-4BC0-8688-845C7B66C8A1}" type="pres">
      <dgm:prSet presAssocID="{E474226F-D465-49AE-9E18-7311B44D0D4F}" presName="sibTrans" presStyleCnt="0"/>
      <dgm:spPr/>
    </dgm:pt>
    <dgm:pt modelId="{9730BFE9-43D8-493A-ADB7-8E7B503E4B92}" type="pres">
      <dgm:prSet presAssocID="{48A443DB-6B7F-410E-B61F-77C88EB28E07}" presName="node" presStyleLbl="node1" presStyleIdx="12" presStyleCnt="16">
        <dgm:presLayoutVars>
          <dgm:bulletEnabled val="1"/>
        </dgm:presLayoutVars>
      </dgm:prSet>
      <dgm:spPr/>
    </dgm:pt>
    <dgm:pt modelId="{8A784DC4-F0EB-40F9-A0BD-F9C8F2B82503}" type="pres">
      <dgm:prSet presAssocID="{F823D90F-AB3E-46BA-BCB1-3B7EB5785D3C}" presName="sibTrans" presStyleCnt="0"/>
      <dgm:spPr/>
    </dgm:pt>
    <dgm:pt modelId="{DE6306C2-9FFA-49EB-9A35-A9F1A9CD509C}" type="pres">
      <dgm:prSet presAssocID="{AA9BD3EB-3796-4FF1-AE85-AE27F7B3C9C9}" presName="node" presStyleLbl="node1" presStyleIdx="13" presStyleCnt="16">
        <dgm:presLayoutVars>
          <dgm:bulletEnabled val="1"/>
        </dgm:presLayoutVars>
      </dgm:prSet>
      <dgm:spPr/>
    </dgm:pt>
    <dgm:pt modelId="{08636F9C-258E-41CD-8C0A-5954B0B3399E}" type="pres">
      <dgm:prSet presAssocID="{205A4B83-F34F-4443-810C-9F12DBF3B685}" presName="sibTrans" presStyleCnt="0"/>
      <dgm:spPr/>
    </dgm:pt>
    <dgm:pt modelId="{BE26BB4C-099D-4E57-9C10-D32C7693685D}" type="pres">
      <dgm:prSet presAssocID="{43459377-4D9D-4C9E-AF00-4B0307C34106}" presName="node" presStyleLbl="node1" presStyleIdx="14" presStyleCnt="16">
        <dgm:presLayoutVars>
          <dgm:bulletEnabled val="1"/>
        </dgm:presLayoutVars>
      </dgm:prSet>
      <dgm:spPr/>
    </dgm:pt>
    <dgm:pt modelId="{43437EC3-2D4F-40FA-B817-697117CE3476}" type="pres">
      <dgm:prSet presAssocID="{9AC4CAD9-C714-45DC-8C98-2D305CFFAC8A}" presName="sibTrans" presStyleCnt="0"/>
      <dgm:spPr/>
    </dgm:pt>
    <dgm:pt modelId="{476D80BB-477F-400F-8F65-2528F5837F6F}" type="pres">
      <dgm:prSet presAssocID="{DDE4D422-4276-4D91-BF53-B4CDF302735D}" presName="node" presStyleLbl="node1" presStyleIdx="15" presStyleCnt="16">
        <dgm:presLayoutVars>
          <dgm:bulletEnabled val="1"/>
        </dgm:presLayoutVars>
      </dgm:prSet>
      <dgm:spPr/>
    </dgm:pt>
  </dgm:ptLst>
  <dgm:cxnLst>
    <dgm:cxn modelId="{C90D0601-2320-40E0-90CB-9FB0A51AD404}" type="presOf" srcId="{43459377-4D9D-4C9E-AF00-4B0307C34106}" destId="{BE26BB4C-099D-4E57-9C10-D32C7693685D}" srcOrd="0" destOrd="0" presId="urn:microsoft.com/office/officeart/2005/8/layout/default"/>
    <dgm:cxn modelId="{90594702-9739-4F94-9225-5BCCB60B0531}" type="presOf" srcId="{90BB80A2-584C-4D49-A49D-F71F66288E21}" destId="{4C4E7238-FE0E-4256-9B0A-F58D953FF117}" srcOrd="0" destOrd="0" presId="urn:microsoft.com/office/officeart/2005/8/layout/default"/>
    <dgm:cxn modelId="{117A1404-7798-4DB8-B4B7-D1A696876B9C}" srcId="{6E4B02E0-8029-435E-B492-C45EB8F3277F}" destId="{1DA018E5-7D31-45C9-A0DD-D2B88F1D8609}" srcOrd="4" destOrd="0" parTransId="{5C04CB3C-B665-4039-B03E-B5364D36BA81}" sibTransId="{D08F0794-C0EA-496F-85FC-B60CF264EEF9}"/>
    <dgm:cxn modelId="{CB032408-00EB-4106-B118-68754B3AF73F}" type="presOf" srcId="{6E4B02E0-8029-435E-B492-C45EB8F3277F}" destId="{BBB960D1-837C-4C9D-941F-4BA5E1CCCF9A}" srcOrd="0" destOrd="0" presId="urn:microsoft.com/office/officeart/2005/8/layout/default"/>
    <dgm:cxn modelId="{1379B308-8CC1-4B36-ADFB-051D47C12D5D}" type="presOf" srcId="{0F64064A-EA02-49B1-8C23-2A648EA8B761}" destId="{B37B9257-FA9E-4F72-9973-FEDFF4C4C540}" srcOrd="0" destOrd="0" presId="urn:microsoft.com/office/officeart/2005/8/layout/default"/>
    <dgm:cxn modelId="{0AA99F09-12D2-46B4-8677-B0BA191557E8}" srcId="{6E4B02E0-8029-435E-B492-C45EB8F3277F}" destId="{3DDBD6AB-34EC-48E7-A89A-320D490079B4}" srcOrd="1" destOrd="0" parTransId="{D41EC33A-C964-406B-A43E-F83AC49F2DE0}" sibTransId="{467985ED-6005-4D96-9EC5-8EDA5D3B3546}"/>
    <dgm:cxn modelId="{BCD51A28-0B5C-4601-BBF3-E8259632272E}" type="presOf" srcId="{BAD853BA-084E-40BE-A13C-980FD8674EC6}" destId="{7AC67803-E862-4D04-AD6F-F2C3D1270FC0}" srcOrd="0" destOrd="0" presId="urn:microsoft.com/office/officeart/2005/8/layout/default"/>
    <dgm:cxn modelId="{4B3F7528-2C55-4F27-990B-BC97FCEE6CC8}" type="presOf" srcId="{DDE4D422-4276-4D91-BF53-B4CDF302735D}" destId="{476D80BB-477F-400F-8F65-2528F5837F6F}" srcOrd="0" destOrd="0" presId="urn:microsoft.com/office/officeart/2005/8/layout/default"/>
    <dgm:cxn modelId="{4B388230-61B9-4C49-AD2D-2D57FB5CD2ED}" srcId="{6E4B02E0-8029-435E-B492-C45EB8F3277F}" destId="{5F87BC0C-2A86-450C-BB9E-F29CD040DF12}" srcOrd="3" destOrd="0" parTransId="{F1D7D017-A8AB-4E6C-86AF-70887D288D6F}" sibTransId="{B7A1FCD3-0F66-4C23-B9D9-3B43783E4357}"/>
    <dgm:cxn modelId="{E867A234-01BB-4CB5-B47A-A4B592FD227C}" srcId="{6E4B02E0-8029-435E-B492-C45EB8F3277F}" destId="{0F64064A-EA02-49B1-8C23-2A648EA8B761}" srcOrd="9" destOrd="0" parTransId="{A9E8B7AF-D60A-478E-B42C-4897E753690E}" sibTransId="{E8A5453E-2795-40DF-B696-11FDF50DBB5F}"/>
    <dgm:cxn modelId="{D2557635-3786-42EB-AA3C-732A87FD6CA2}" srcId="{6E4B02E0-8029-435E-B492-C45EB8F3277F}" destId="{48A443DB-6B7F-410E-B61F-77C88EB28E07}" srcOrd="12" destOrd="0" parTransId="{95B92A13-4EF2-40D8-AD5B-F574B3A8256F}" sibTransId="{F823D90F-AB3E-46BA-BCB1-3B7EB5785D3C}"/>
    <dgm:cxn modelId="{07D97F3F-A838-449F-8FD6-1E202F937621}" srcId="{6E4B02E0-8029-435E-B492-C45EB8F3277F}" destId="{43459377-4D9D-4C9E-AF00-4B0307C34106}" srcOrd="14" destOrd="0" parTransId="{EBFC0C45-CA88-4337-B649-4CA7850D51B7}" sibTransId="{9AC4CAD9-C714-45DC-8C98-2D305CFFAC8A}"/>
    <dgm:cxn modelId="{F02F2B60-E25C-45F6-B08F-9ECE32BBC32D}" srcId="{6E4B02E0-8029-435E-B492-C45EB8F3277F}" destId="{3E2DA4BF-85D6-42C3-A56D-7550FBA76670}" srcOrd="2" destOrd="0" parTransId="{491ADB39-A792-4F07-BE0A-E7BA352CC4C1}" sibTransId="{9EB4F049-B1BB-48B0-B247-377759A1C7FC}"/>
    <dgm:cxn modelId="{338BFB70-8C1B-4003-9DCC-99D6319AE3EA}" srcId="{6E4B02E0-8029-435E-B492-C45EB8F3277F}" destId="{AA9BD3EB-3796-4FF1-AE85-AE27F7B3C9C9}" srcOrd="13" destOrd="0" parTransId="{3BAECB94-C124-40BC-95C3-E7A510FB9A7D}" sibTransId="{205A4B83-F34F-4443-810C-9F12DBF3B685}"/>
    <dgm:cxn modelId="{1D866B53-AFCC-45F6-8610-8A04EA951E8C}" srcId="{6E4B02E0-8029-435E-B492-C45EB8F3277F}" destId="{32B19F92-12DC-46C4-9C63-91B55293C8C8}" srcOrd="0" destOrd="0" parTransId="{763DF4D4-CCC2-46EF-AD91-F54248C3994B}" sibTransId="{2C9E5CC0-9CA8-4E10-8C63-CE45DB5BE6F8}"/>
    <dgm:cxn modelId="{AB37947E-455F-494E-A3D8-677E7F4A07AF}" type="presOf" srcId="{3DDBD6AB-34EC-48E7-A89A-320D490079B4}" destId="{4B1A16D3-248A-4EC0-A356-516713C3179B}" srcOrd="0" destOrd="0" presId="urn:microsoft.com/office/officeart/2005/8/layout/default"/>
    <dgm:cxn modelId="{6F53DC85-04B1-42D4-88E6-E93515B45CB9}" type="presOf" srcId="{3E2DA4BF-85D6-42C3-A56D-7550FBA76670}" destId="{8F16B4B8-5113-4219-99CE-3172EE8B3E24}" srcOrd="0" destOrd="0" presId="urn:microsoft.com/office/officeart/2005/8/layout/default"/>
    <dgm:cxn modelId="{E7B04389-CD8A-47C8-B780-29D47C5FD365}" type="presOf" srcId="{FA8A4C5A-7E75-41F6-9BA5-2DAB95D26632}" destId="{1D3AAB40-0F11-4435-9264-DA5CB14302B1}" srcOrd="0" destOrd="0" presId="urn:microsoft.com/office/officeart/2005/8/layout/default"/>
    <dgm:cxn modelId="{B14EAB91-6640-40EC-8097-C9EE0E348F4F}" type="presOf" srcId="{32B19F92-12DC-46C4-9C63-91B55293C8C8}" destId="{6463ABB5-13BD-4A7A-A3AB-808050B361EE}" srcOrd="0" destOrd="0" presId="urn:microsoft.com/office/officeart/2005/8/layout/default"/>
    <dgm:cxn modelId="{02E582A3-6C77-4123-A5FD-1292C7A338E0}" srcId="{6E4B02E0-8029-435E-B492-C45EB8F3277F}" destId="{BAD853BA-084E-40BE-A13C-980FD8674EC6}" srcOrd="7" destOrd="0" parTransId="{80136D10-A62E-4F77-9FBD-1912D34A1BAD}" sibTransId="{EEC64F3F-AEE5-48D8-9F28-578FC581319A}"/>
    <dgm:cxn modelId="{E6646CA8-9CDC-4064-8ACF-6A1DDB28AD66}" type="presOf" srcId="{CB7DAAC8-8BC5-41E3-8E61-0A28A9F4C44D}" destId="{4A9787D3-1DE5-4995-A020-6BF7A564F830}" srcOrd="0" destOrd="0" presId="urn:microsoft.com/office/officeart/2005/8/layout/default"/>
    <dgm:cxn modelId="{3B6B51AD-2DD5-4275-A11D-3A094C12A3BA}" srcId="{6E4B02E0-8029-435E-B492-C45EB8F3277F}" destId="{CB7DAAC8-8BC5-41E3-8E61-0A28A9F4C44D}" srcOrd="5" destOrd="0" parTransId="{3D21A072-36E0-42C9-ADE5-1DF430CF35DC}" sibTransId="{53A4F4B4-FA65-4EFC-A3F2-C9B0AB7847D6}"/>
    <dgm:cxn modelId="{10DDCCAD-4E64-421C-A62B-5E985F3A07FE}" srcId="{6E4B02E0-8029-435E-B492-C45EB8F3277F}" destId="{DDE4D422-4276-4D91-BF53-B4CDF302735D}" srcOrd="15" destOrd="0" parTransId="{2F1F2A15-ABF4-4803-9792-E53BA7B10D35}" sibTransId="{55248C3F-ACF1-4604-8E9E-CBF95832DDDD}"/>
    <dgm:cxn modelId="{910CC4B6-E44D-424B-BA36-1F39245CA919}" srcId="{6E4B02E0-8029-435E-B492-C45EB8F3277F}" destId="{6A489131-C8D9-423C-B7C3-5DD836C777AB}" srcOrd="6" destOrd="0" parTransId="{C0C7AB25-964B-40E1-9549-34387EF9ECD4}" sibTransId="{9EB1DA64-5ACC-4AA6-AF29-B88009756A22}"/>
    <dgm:cxn modelId="{135E0BBC-3F6F-4076-9C71-7F3C122B1D53}" type="presOf" srcId="{2C3EB394-66CB-4A8D-A0B8-C6293372D19A}" destId="{ADB40143-83B5-41F8-90AA-680FF0B613BE}" srcOrd="0" destOrd="0" presId="urn:microsoft.com/office/officeart/2005/8/layout/default"/>
    <dgm:cxn modelId="{4D6DA0C2-B304-4F83-BB65-646F52BCF003}" srcId="{6E4B02E0-8029-435E-B492-C45EB8F3277F}" destId="{2C3EB394-66CB-4A8D-A0B8-C6293372D19A}" srcOrd="11" destOrd="0" parTransId="{9EC65F56-4778-4CCD-8896-6ECE951F223F}" sibTransId="{E474226F-D465-49AE-9E18-7311B44D0D4F}"/>
    <dgm:cxn modelId="{18E5D4C6-4684-4B3D-A4BB-3747D53F5073}" type="presOf" srcId="{1DA018E5-7D31-45C9-A0DD-D2B88F1D8609}" destId="{64A2BF08-8852-49BB-9445-1FFB13715B23}" srcOrd="0" destOrd="0" presId="urn:microsoft.com/office/officeart/2005/8/layout/default"/>
    <dgm:cxn modelId="{96505CD7-603F-4B79-A494-D23699647883}" type="presOf" srcId="{48A443DB-6B7F-410E-B61F-77C88EB28E07}" destId="{9730BFE9-43D8-493A-ADB7-8E7B503E4B92}" srcOrd="0" destOrd="0" presId="urn:microsoft.com/office/officeart/2005/8/layout/default"/>
    <dgm:cxn modelId="{1BF276D7-7C14-4CE1-B021-33A04AD6CB58}" srcId="{6E4B02E0-8029-435E-B492-C45EB8F3277F}" destId="{90BB80A2-584C-4D49-A49D-F71F66288E21}" srcOrd="10" destOrd="0" parTransId="{BE945234-BB31-4922-836B-7F91D1BFF37F}" sibTransId="{943E399B-5033-49E7-B347-A941BBDB9FA3}"/>
    <dgm:cxn modelId="{3382B0D7-1D67-4BBA-B982-886048E7AFFD}" type="presOf" srcId="{6A489131-C8D9-423C-B7C3-5DD836C777AB}" destId="{637D4717-EEE9-42AC-9FCD-D1BB3C1CD165}" srcOrd="0" destOrd="0" presId="urn:microsoft.com/office/officeart/2005/8/layout/default"/>
    <dgm:cxn modelId="{C045A1DC-8728-4F20-BBF2-7F02925DC7C3}" srcId="{6E4B02E0-8029-435E-B492-C45EB8F3277F}" destId="{FA8A4C5A-7E75-41F6-9BA5-2DAB95D26632}" srcOrd="8" destOrd="0" parTransId="{EE9C67C3-DB78-4603-A000-96D4584614C0}" sibTransId="{C0F6A8BE-4A93-47FD-A25E-CFC677CF9324}"/>
    <dgm:cxn modelId="{5958BEDC-B052-43E4-AD08-C9B0F071DD35}" type="presOf" srcId="{AA9BD3EB-3796-4FF1-AE85-AE27F7B3C9C9}" destId="{DE6306C2-9FFA-49EB-9A35-A9F1A9CD509C}" srcOrd="0" destOrd="0" presId="urn:microsoft.com/office/officeart/2005/8/layout/default"/>
    <dgm:cxn modelId="{EEC092F8-413F-4D3E-BF28-6E1CDEA56A64}" type="presOf" srcId="{5F87BC0C-2A86-450C-BB9E-F29CD040DF12}" destId="{EAA5AF40-487C-4134-81A5-BF61A3EFAC05}" srcOrd="0" destOrd="0" presId="urn:microsoft.com/office/officeart/2005/8/layout/default"/>
    <dgm:cxn modelId="{20AB6FE6-D2F5-44D2-97C6-6952D30B20D4}" type="presParOf" srcId="{BBB960D1-837C-4C9D-941F-4BA5E1CCCF9A}" destId="{6463ABB5-13BD-4A7A-A3AB-808050B361EE}" srcOrd="0" destOrd="0" presId="urn:microsoft.com/office/officeart/2005/8/layout/default"/>
    <dgm:cxn modelId="{1F9F661E-CDD3-48F7-9B4A-0634E5CEF0D4}" type="presParOf" srcId="{BBB960D1-837C-4C9D-941F-4BA5E1CCCF9A}" destId="{8CDC8206-8077-4BC3-A470-C87DCCD4CED4}" srcOrd="1" destOrd="0" presId="urn:microsoft.com/office/officeart/2005/8/layout/default"/>
    <dgm:cxn modelId="{BF989101-2179-475E-8D2C-6E82DE5051FB}" type="presParOf" srcId="{BBB960D1-837C-4C9D-941F-4BA5E1CCCF9A}" destId="{4B1A16D3-248A-4EC0-A356-516713C3179B}" srcOrd="2" destOrd="0" presId="urn:microsoft.com/office/officeart/2005/8/layout/default"/>
    <dgm:cxn modelId="{BA78BA09-83A7-415E-BB96-EAB4F0619CED}" type="presParOf" srcId="{BBB960D1-837C-4C9D-941F-4BA5E1CCCF9A}" destId="{83FB0593-62E5-4D53-AB74-14DFA6DDA61D}" srcOrd="3" destOrd="0" presId="urn:microsoft.com/office/officeart/2005/8/layout/default"/>
    <dgm:cxn modelId="{1F9C601D-97D1-49EE-A281-54DE4F77739B}" type="presParOf" srcId="{BBB960D1-837C-4C9D-941F-4BA5E1CCCF9A}" destId="{8F16B4B8-5113-4219-99CE-3172EE8B3E24}" srcOrd="4" destOrd="0" presId="urn:microsoft.com/office/officeart/2005/8/layout/default"/>
    <dgm:cxn modelId="{01F9C2E7-156F-4054-BAF7-40AD613F7FD1}" type="presParOf" srcId="{BBB960D1-837C-4C9D-941F-4BA5E1CCCF9A}" destId="{C7743A79-84D0-4916-9E39-CE2393F8CB8B}" srcOrd="5" destOrd="0" presId="urn:microsoft.com/office/officeart/2005/8/layout/default"/>
    <dgm:cxn modelId="{1FF6620C-EAF6-43C1-9F23-10E775D3FBD2}" type="presParOf" srcId="{BBB960D1-837C-4C9D-941F-4BA5E1CCCF9A}" destId="{EAA5AF40-487C-4134-81A5-BF61A3EFAC05}" srcOrd="6" destOrd="0" presId="urn:microsoft.com/office/officeart/2005/8/layout/default"/>
    <dgm:cxn modelId="{A5B2D6F8-012B-4E59-958F-CA12911AB9EB}" type="presParOf" srcId="{BBB960D1-837C-4C9D-941F-4BA5E1CCCF9A}" destId="{D1636202-93BE-46BB-B590-BCAA1B957772}" srcOrd="7" destOrd="0" presId="urn:microsoft.com/office/officeart/2005/8/layout/default"/>
    <dgm:cxn modelId="{FF4F1A93-91D9-49C6-BA9A-DC986C12AEA8}" type="presParOf" srcId="{BBB960D1-837C-4C9D-941F-4BA5E1CCCF9A}" destId="{64A2BF08-8852-49BB-9445-1FFB13715B23}" srcOrd="8" destOrd="0" presId="urn:microsoft.com/office/officeart/2005/8/layout/default"/>
    <dgm:cxn modelId="{71D63327-709C-413F-803E-25D8D8B3B342}" type="presParOf" srcId="{BBB960D1-837C-4C9D-941F-4BA5E1CCCF9A}" destId="{9500FB7D-F2D9-4AAD-9562-DB2409CCD69F}" srcOrd="9" destOrd="0" presId="urn:microsoft.com/office/officeart/2005/8/layout/default"/>
    <dgm:cxn modelId="{BCC17546-4D0B-4B6B-A3B3-EA086372AA0C}" type="presParOf" srcId="{BBB960D1-837C-4C9D-941F-4BA5E1CCCF9A}" destId="{4A9787D3-1DE5-4995-A020-6BF7A564F830}" srcOrd="10" destOrd="0" presId="urn:microsoft.com/office/officeart/2005/8/layout/default"/>
    <dgm:cxn modelId="{4D2573C6-60AD-4B5A-AE00-773B66BDD319}" type="presParOf" srcId="{BBB960D1-837C-4C9D-941F-4BA5E1CCCF9A}" destId="{C4EF92C5-193C-4FFB-BDD0-6C45F110555D}" srcOrd="11" destOrd="0" presId="urn:microsoft.com/office/officeart/2005/8/layout/default"/>
    <dgm:cxn modelId="{7CD8A64F-85E3-4F94-BECA-97424FA4D81D}" type="presParOf" srcId="{BBB960D1-837C-4C9D-941F-4BA5E1CCCF9A}" destId="{637D4717-EEE9-42AC-9FCD-D1BB3C1CD165}" srcOrd="12" destOrd="0" presId="urn:microsoft.com/office/officeart/2005/8/layout/default"/>
    <dgm:cxn modelId="{6584C3F9-7F24-41E7-AA12-478ABD91871C}" type="presParOf" srcId="{BBB960D1-837C-4C9D-941F-4BA5E1CCCF9A}" destId="{F1750A5D-059D-4EC1-93CA-CE999A04AF03}" srcOrd="13" destOrd="0" presId="urn:microsoft.com/office/officeart/2005/8/layout/default"/>
    <dgm:cxn modelId="{3EA763ED-CAA0-47D0-9BE2-0AD2D40D2F66}" type="presParOf" srcId="{BBB960D1-837C-4C9D-941F-4BA5E1CCCF9A}" destId="{7AC67803-E862-4D04-AD6F-F2C3D1270FC0}" srcOrd="14" destOrd="0" presId="urn:microsoft.com/office/officeart/2005/8/layout/default"/>
    <dgm:cxn modelId="{2400C741-E3A7-48B5-876B-C3FA5505BBE1}" type="presParOf" srcId="{BBB960D1-837C-4C9D-941F-4BA5E1CCCF9A}" destId="{CC3B21F9-B738-412E-B6D8-2630EE9FDFBD}" srcOrd="15" destOrd="0" presId="urn:microsoft.com/office/officeart/2005/8/layout/default"/>
    <dgm:cxn modelId="{EE31BA29-97E7-4CFE-B19D-C6F9727B8E5F}" type="presParOf" srcId="{BBB960D1-837C-4C9D-941F-4BA5E1CCCF9A}" destId="{1D3AAB40-0F11-4435-9264-DA5CB14302B1}" srcOrd="16" destOrd="0" presId="urn:microsoft.com/office/officeart/2005/8/layout/default"/>
    <dgm:cxn modelId="{7A756912-F210-4A64-8B5C-A57FD6DE8887}" type="presParOf" srcId="{BBB960D1-837C-4C9D-941F-4BA5E1CCCF9A}" destId="{D73B345D-93F9-44C5-B9A6-EF86E524F00F}" srcOrd="17" destOrd="0" presId="urn:microsoft.com/office/officeart/2005/8/layout/default"/>
    <dgm:cxn modelId="{19BB8EF5-654D-4196-9783-39CE1F5346FC}" type="presParOf" srcId="{BBB960D1-837C-4C9D-941F-4BA5E1CCCF9A}" destId="{B37B9257-FA9E-4F72-9973-FEDFF4C4C540}" srcOrd="18" destOrd="0" presId="urn:microsoft.com/office/officeart/2005/8/layout/default"/>
    <dgm:cxn modelId="{A26F3A96-5D11-4B3E-ACB2-2A62FA30AFD6}" type="presParOf" srcId="{BBB960D1-837C-4C9D-941F-4BA5E1CCCF9A}" destId="{DF5F5C81-7392-4DD2-9756-B536CB7B63C0}" srcOrd="19" destOrd="0" presId="urn:microsoft.com/office/officeart/2005/8/layout/default"/>
    <dgm:cxn modelId="{A116D079-C9AB-442F-B3B4-1206591C6F55}" type="presParOf" srcId="{BBB960D1-837C-4C9D-941F-4BA5E1CCCF9A}" destId="{4C4E7238-FE0E-4256-9B0A-F58D953FF117}" srcOrd="20" destOrd="0" presId="urn:microsoft.com/office/officeart/2005/8/layout/default"/>
    <dgm:cxn modelId="{92BF4D6D-D886-4CB5-92B1-A58EFBC6BF91}" type="presParOf" srcId="{BBB960D1-837C-4C9D-941F-4BA5E1CCCF9A}" destId="{6FBBDEC7-58FA-4801-AA07-640056FD24F5}" srcOrd="21" destOrd="0" presId="urn:microsoft.com/office/officeart/2005/8/layout/default"/>
    <dgm:cxn modelId="{67585647-3377-403D-A70F-DEE51F35DA65}" type="presParOf" srcId="{BBB960D1-837C-4C9D-941F-4BA5E1CCCF9A}" destId="{ADB40143-83B5-41F8-90AA-680FF0B613BE}" srcOrd="22" destOrd="0" presId="urn:microsoft.com/office/officeart/2005/8/layout/default"/>
    <dgm:cxn modelId="{1F1950B2-A3B2-4CF4-9799-11A8546DD046}" type="presParOf" srcId="{BBB960D1-837C-4C9D-941F-4BA5E1CCCF9A}" destId="{055DA824-F00B-4BC0-8688-845C7B66C8A1}" srcOrd="23" destOrd="0" presId="urn:microsoft.com/office/officeart/2005/8/layout/default"/>
    <dgm:cxn modelId="{830E4CED-02A2-4AD8-9C84-204A3ED84CAC}" type="presParOf" srcId="{BBB960D1-837C-4C9D-941F-4BA5E1CCCF9A}" destId="{9730BFE9-43D8-493A-ADB7-8E7B503E4B92}" srcOrd="24" destOrd="0" presId="urn:microsoft.com/office/officeart/2005/8/layout/default"/>
    <dgm:cxn modelId="{B1C62253-8B68-4123-998E-7A139227F601}" type="presParOf" srcId="{BBB960D1-837C-4C9D-941F-4BA5E1CCCF9A}" destId="{8A784DC4-F0EB-40F9-A0BD-F9C8F2B82503}" srcOrd="25" destOrd="0" presId="urn:microsoft.com/office/officeart/2005/8/layout/default"/>
    <dgm:cxn modelId="{DC82CBA1-5916-4821-AEF3-58B3A37DB22C}" type="presParOf" srcId="{BBB960D1-837C-4C9D-941F-4BA5E1CCCF9A}" destId="{DE6306C2-9FFA-49EB-9A35-A9F1A9CD509C}" srcOrd="26" destOrd="0" presId="urn:microsoft.com/office/officeart/2005/8/layout/default"/>
    <dgm:cxn modelId="{CBC28FCA-8623-44E6-AEF3-F153564C4CFD}" type="presParOf" srcId="{BBB960D1-837C-4C9D-941F-4BA5E1CCCF9A}" destId="{08636F9C-258E-41CD-8C0A-5954B0B3399E}" srcOrd="27" destOrd="0" presId="urn:microsoft.com/office/officeart/2005/8/layout/default"/>
    <dgm:cxn modelId="{0C7AD0D6-F3EB-4A63-A459-EC4CF547462E}" type="presParOf" srcId="{BBB960D1-837C-4C9D-941F-4BA5E1CCCF9A}" destId="{BE26BB4C-099D-4E57-9C10-D32C7693685D}" srcOrd="28" destOrd="0" presId="urn:microsoft.com/office/officeart/2005/8/layout/default"/>
    <dgm:cxn modelId="{DB66F927-FD9A-4A79-8FB4-0578385D30DA}" type="presParOf" srcId="{BBB960D1-837C-4C9D-941F-4BA5E1CCCF9A}" destId="{43437EC3-2D4F-40FA-B817-697117CE3476}" srcOrd="29" destOrd="0" presId="urn:microsoft.com/office/officeart/2005/8/layout/default"/>
    <dgm:cxn modelId="{B19B1C91-1FE4-409A-85F6-E5C83B2DA08C}" type="presParOf" srcId="{BBB960D1-837C-4C9D-941F-4BA5E1CCCF9A}" destId="{476D80BB-477F-400F-8F65-2528F5837F6F}" srcOrd="3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BC4F5F-674B-4FF9-BE82-CC23DF3BE0B4}"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B79072F7-9B5C-4386-BF03-819719AB54BB}">
      <dgm:prSet/>
      <dgm:spPr/>
      <dgm:t>
        <a:bodyPr/>
        <a:lstStyle/>
        <a:p>
          <a:r>
            <a:rPr lang="en-US" b="0" i="0" baseline="0" dirty="0"/>
            <a:t>○ Make a movie that is either long or short, but medium length</a:t>
          </a:r>
          <a:endParaRPr lang="en-US" dirty="0"/>
        </a:p>
      </dgm:t>
    </dgm:pt>
    <dgm:pt modelId="{873A49C6-E44A-4927-8644-1B248240D287}" type="parTrans" cxnId="{5AEC8043-7B8F-4171-9E34-1D33F079B53C}">
      <dgm:prSet/>
      <dgm:spPr/>
      <dgm:t>
        <a:bodyPr/>
        <a:lstStyle/>
        <a:p>
          <a:endParaRPr lang="en-US"/>
        </a:p>
      </dgm:t>
    </dgm:pt>
    <dgm:pt modelId="{66AF84F5-DDCB-47AE-B9E6-4941F70F080A}" type="sibTrans" cxnId="{5AEC8043-7B8F-4171-9E34-1D33F079B53C}">
      <dgm:prSet/>
      <dgm:spPr/>
      <dgm:t>
        <a:bodyPr/>
        <a:lstStyle/>
        <a:p>
          <a:endParaRPr lang="en-US"/>
        </a:p>
      </dgm:t>
    </dgm:pt>
    <dgm:pt modelId="{FAB79C4D-E770-4B7D-8347-4B7987A024F1}">
      <dgm:prSet/>
      <dgm:spPr/>
      <dgm:t>
        <a:bodyPr/>
        <a:lstStyle/>
        <a:p>
          <a:r>
            <a:rPr lang="en-US" b="0" i="0" baseline="0"/>
            <a:t>● Pick Genre that suits budget and length:</a:t>
          </a:r>
          <a:endParaRPr lang="en-US"/>
        </a:p>
      </dgm:t>
    </dgm:pt>
    <dgm:pt modelId="{B41D3CBE-9C54-4697-8056-DAB1D1A25363}" type="parTrans" cxnId="{B760DB80-07CF-4CDE-A351-432ABED166FC}">
      <dgm:prSet/>
      <dgm:spPr/>
      <dgm:t>
        <a:bodyPr/>
        <a:lstStyle/>
        <a:p>
          <a:endParaRPr lang="en-US"/>
        </a:p>
      </dgm:t>
    </dgm:pt>
    <dgm:pt modelId="{C07E6210-AC13-4C55-A79C-BBEC517F20B4}" type="sibTrans" cxnId="{B760DB80-07CF-4CDE-A351-432ABED166FC}">
      <dgm:prSet/>
      <dgm:spPr/>
      <dgm:t>
        <a:bodyPr/>
        <a:lstStyle/>
        <a:p>
          <a:endParaRPr lang="en-US"/>
        </a:p>
      </dgm:t>
    </dgm:pt>
    <dgm:pt modelId="{2F7CFF51-9CD8-4915-A270-56EE3AC57FD1}">
      <dgm:prSet/>
      <dgm:spPr/>
      <dgm:t>
        <a:bodyPr/>
        <a:lstStyle/>
        <a:p>
          <a:r>
            <a:rPr lang="en-US" b="0" i="0" baseline="0"/>
            <a:t>● Further Research</a:t>
          </a:r>
          <a:endParaRPr lang="en-US"/>
        </a:p>
      </dgm:t>
    </dgm:pt>
    <dgm:pt modelId="{B881DCFC-E51B-465F-8C16-C57B1BE0F14B}" type="parTrans" cxnId="{B53AF311-97FF-4E90-A6DC-CC6041571C7E}">
      <dgm:prSet/>
      <dgm:spPr/>
      <dgm:t>
        <a:bodyPr/>
        <a:lstStyle/>
        <a:p>
          <a:endParaRPr lang="en-US"/>
        </a:p>
      </dgm:t>
    </dgm:pt>
    <dgm:pt modelId="{A1233B12-7067-4157-98E4-857B02D04516}" type="sibTrans" cxnId="{B53AF311-97FF-4E90-A6DC-CC6041571C7E}">
      <dgm:prSet/>
      <dgm:spPr/>
      <dgm:t>
        <a:bodyPr/>
        <a:lstStyle/>
        <a:p>
          <a:endParaRPr lang="en-US"/>
        </a:p>
      </dgm:t>
    </dgm:pt>
    <dgm:pt modelId="{5DCFBCBD-3D6F-48DC-AB91-F38ED8B5726F}">
      <dgm:prSet/>
      <dgm:spPr/>
      <dgm:t>
        <a:bodyPr/>
        <a:lstStyle/>
        <a:p>
          <a:r>
            <a:rPr lang="en-US" b="0" i="0" baseline="0" dirty="0"/>
            <a:t>○ We can examine how  directors, writers, actors within a certain genre and budget affect Performance.</a:t>
          </a:r>
          <a:endParaRPr lang="en-US" dirty="0"/>
        </a:p>
      </dgm:t>
    </dgm:pt>
    <dgm:pt modelId="{9C123E1B-F716-4782-84AC-515E789B3EE9}" type="parTrans" cxnId="{18444489-FB55-4265-9A94-43D9C61D225B}">
      <dgm:prSet/>
      <dgm:spPr/>
      <dgm:t>
        <a:bodyPr/>
        <a:lstStyle/>
        <a:p>
          <a:endParaRPr lang="en-US"/>
        </a:p>
      </dgm:t>
    </dgm:pt>
    <dgm:pt modelId="{296BA712-00F4-4A17-8C19-215EE2B534C8}" type="sibTrans" cxnId="{18444489-FB55-4265-9A94-43D9C61D225B}">
      <dgm:prSet/>
      <dgm:spPr/>
      <dgm:t>
        <a:bodyPr/>
        <a:lstStyle/>
        <a:p>
          <a:endParaRPr lang="en-US"/>
        </a:p>
      </dgm:t>
    </dgm:pt>
    <dgm:pt modelId="{01C13E3B-D822-471E-8552-41A1A4ECDBA9}" type="pres">
      <dgm:prSet presAssocID="{46BC4F5F-674B-4FF9-BE82-CC23DF3BE0B4}" presName="Name0" presStyleCnt="0">
        <dgm:presLayoutVars>
          <dgm:dir/>
          <dgm:resizeHandles val="exact"/>
        </dgm:presLayoutVars>
      </dgm:prSet>
      <dgm:spPr/>
    </dgm:pt>
    <dgm:pt modelId="{C8ADC626-BD7B-416B-839B-C2D48EC27F7C}" type="pres">
      <dgm:prSet presAssocID="{B79072F7-9B5C-4386-BF03-819719AB54BB}" presName="node" presStyleLbl="node1" presStyleIdx="0" presStyleCnt="4">
        <dgm:presLayoutVars>
          <dgm:bulletEnabled val="1"/>
        </dgm:presLayoutVars>
      </dgm:prSet>
      <dgm:spPr/>
    </dgm:pt>
    <dgm:pt modelId="{A4BB15D3-7D11-4498-AF64-A0C24380A236}" type="pres">
      <dgm:prSet presAssocID="{66AF84F5-DDCB-47AE-B9E6-4941F70F080A}" presName="sibTrans" presStyleLbl="sibTrans1D1" presStyleIdx="0" presStyleCnt="3"/>
      <dgm:spPr/>
    </dgm:pt>
    <dgm:pt modelId="{EBECC2D2-4F64-4E62-9793-9AACEF20F293}" type="pres">
      <dgm:prSet presAssocID="{66AF84F5-DDCB-47AE-B9E6-4941F70F080A}" presName="connectorText" presStyleLbl="sibTrans1D1" presStyleIdx="0" presStyleCnt="3"/>
      <dgm:spPr/>
    </dgm:pt>
    <dgm:pt modelId="{DF4EAB3C-DA1B-4BA2-9739-82B6E5143A7F}" type="pres">
      <dgm:prSet presAssocID="{FAB79C4D-E770-4B7D-8347-4B7987A024F1}" presName="node" presStyleLbl="node1" presStyleIdx="1" presStyleCnt="4">
        <dgm:presLayoutVars>
          <dgm:bulletEnabled val="1"/>
        </dgm:presLayoutVars>
      </dgm:prSet>
      <dgm:spPr/>
    </dgm:pt>
    <dgm:pt modelId="{7903A2D2-8A12-4EB5-B0C0-401432C423FA}" type="pres">
      <dgm:prSet presAssocID="{C07E6210-AC13-4C55-A79C-BBEC517F20B4}" presName="sibTrans" presStyleLbl="sibTrans1D1" presStyleIdx="1" presStyleCnt="3"/>
      <dgm:spPr/>
    </dgm:pt>
    <dgm:pt modelId="{55F3E437-3702-4395-8A15-A3F9EE1B0739}" type="pres">
      <dgm:prSet presAssocID="{C07E6210-AC13-4C55-A79C-BBEC517F20B4}" presName="connectorText" presStyleLbl="sibTrans1D1" presStyleIdx="1" presStyleCnt="3"/>
      <dgm:spPr/>
    </dgm:pt>
    <dgm:pt modelId="{B0188E55-7375-4431-AE8D-748C4896F083}" type="pres">
      <dgm:prSet presAssocID="{2F7CFF51-9CD8-4915-A270-56EE3AC57FD1}" presName="node" presStyleLbl="node1" presStyleIdx="2" presStyleCnt="4">
        <dgm:presLayoutVars>
          <dgm:bulletEnabled val="1"/>
        </dgm:presLayoutVars>
      </dgm:prSet>
      <dgm:spPr/>
    </dgm:pt>
    <dgm:pt modelId="{104CDB24-C603-4BB7-AED2-730ACC07CCDD}" type="pres">
      <dgm:prSet presAssocID="{A1233B12-7067-4157-98E4-857B02D04516}" presName="sibTrans" presStyleLbl="sibTrans1D1" presStyleIdx="2" presStyleCnt="3"/>
      <dgm:spPr/>
    </dgm:pt>
    <dgm:pt modelId="{493B62AD-52AE-4C74-B8AB-9F12111A4A46}" type="pres">
      <dgm:prSet presAssocID="{A1233B12-7067-4157-98E4-857B02D04516}" presName="connectorText" presStyleLbl="sibTrans1D1" presStyleIdx="2" presStyleCnt="3"/>
      <dgm:spPr/>
    </dgm:pt>
    <dgm:pt modelId="{30C2A894-C3AA-4E35-B7B6-BFF2C7B82C4F}" type="pres">
      <dgm:prSet presAssocID="{5DCFBCBD-3D6F-48DC-AB91-F38ED8B5726F}" presName="node" presStyleLbl="node1" presStyleIdx="3" presStyleCnt="4">
        <dgm:presLayoutVars>
          <dgm:bulletEnabled val="1"/>
        </dgm:presLayoutVars>
      </dgm:prSet>
      <dgm:spPr/>
    </dgm:pt>
  </dgm:ptLst>
  <dgm:cxnLst>
    <dgm:cxn modelId="{B53AF311-97FF-4E90-A6DC-CC6041571C7E}" srcId="{46BC4F5F-674B-4FF9-BE82-CC23DF3BE0B4}" destId="{2F7CFF51-9CD8-4915-A270-56EE3AC57FD1}" srcOrd="2" destOrd="0" parTransId="{B881DCFC-E51B-465F-8C16-C57B1BE0F14B}" sibTransId="{A1233B12-7067-4157-98E4-857B02D04516}"/>
    <dgm:cxn modelId="{98339615-6A5B-4A60-8C2F-E0EF264B9002}" type="presOf" srcId="{C07E6210-AC13-4C55-A79C-BBEC517F20B4}" destId="{55F3E437-3702-4395-8A15-A3F9EE1B0739}" srcOrd="1" destOrd="0" presId="urn:microsoft.com/office/officeart/2016/7/layout/RepeatingBendingProcessNew"/>
    <dgm:cxn modelId="{CABED031-3003-4DD7-BEDC-526B6620117B}" type="presOf" srcId="{46BC4F5F-674B-4FF9-BE82-CC23DF3BE0B4}" destId="{01C13E3B-D822-471E-8552-41A1A4ECDBA9}" srcOrd="0" destOrd="0" presId="urn:microsoft.com/office/officeart/2016/7/layout/RepeatingBendingProcessNew"/>
    <dgm:cxn modelId="{B3C0705E-279A-4607-8118-CB73EF130FDC}" type="presOf" srcId="{A1233B12-7067-4157-98E4-857B02D04516}" destId="{493B62AD-52AE-4C74-B8AB-9F12111A4A46}" srcOrd="1" destOrd="0" presId="urn:microsoft.com/office/officeart/2016/7/layout/RepeatingBendingProcessNew"/>
    <dgm:cxn modelId="{5AEC8043-7B8F-4171-9E34-1D33F079B53C}" srcId="{46BC4F5F-674B-4FF9-BE82-CC23DF3BE0B4}" destId="{B79072F7-9B5C-4386-BF03-819719AB54BB}" srcOrd="0" destOrd="0" parTransId="{873A49C6-E44A-4927-8644-1B248240D287}" sibTransId="{66AF84F5-DDCB-47AE-B9E6-4941F70F080A}"/>
    <dgm:cxn modelId="{D85CD94B-6D69-4DF9-9630-6AA5B0F7EE38}" type="presOf" srcId="{C07E6210-AC13-4C55-A79C-BBEC517F20B4}" destId="{7903A2D2-8A12-4EB5-B0C0-401432C423FA}" srcOrd="0" destOrd="0" presId="urn:microsoft.com/office/officeart/2016/7/layout/RepeatingBendingProcessNew"/>
    <dgm:cxn modelId="{CA59F959-A7F5-4ACD-97E1-37308D61BF01}" type="presOf" srcId="{A1233B12-7067-4157-98E4-857B02D04516}" destId="{104CDB24-C603-4BB7-AED2-730ACC07CCDD}" srcOrd="0" destOrd="0" presId="urn:microsoft.com/office/officeart/2016/7/layout/RepeatingBendingProcessNew"/>
    <dgm:cxn modelId="{B760DB80-07CF-4CDE-A351-432ABED166FC}" srcId="{46BC4F5F-674B-4FF9-BE82-CC23DF3BE0B4}" destId="{FAB79C4D-E770-4B7D-8347-4B7987A024F1}" srcOrd="1" destOrd="0" parTransId="{B41D3CBE-9C54-4697-8056-DAB1D1A25363}" sibTransId="{C07E6210-AC13-4C55-A79C-BBEC517F20B4}"/>
    <dgm:cxn modelId="{49238481-06FB-4DFE-A8DD-5A24F07BDB8C}" type="presOf" srcId="{66AF84F5-DDCB-47AE-B9E6-4941F70F080A}" destId="{EBECC2D2-4F64-4E62-9793-9AACEF20F293}" srcOrd="1" destOrd="0" presId="urn:microsoft.com/office/officeart/2016/7/layout/RepeatingBendingProcessNew"/>
    <dgm:cxn modelId="{18444489-FB55-4265-9A94-43D9C61D225B}" srcId="{46BC4F5F-674B-4FF9-BE82-CC23DF3BE0B4}" destId="{5DCFBCBD-3D6F-48DC-AB91-F38ED8B5726F}" srcOrd="3" destOrd="0" parTransId="{9C123E1B-F716-4782-84AC-515E789B3EE9}" sibTransId="{296BA712-00F4-4A17-8C19-215EE2B534C8}"/>
    <dgm:cxn modelId="{0063D2AE-33C0-4466-A9AE-0D027577ADB7}" type="presOf" srcId="{2F7CFF51-9CD8-4915-A270-56EE3AC57FD1}" destId="{B0188E55-7375-4431-AE8D-748C4896F083}" srcOrd="0" destOrd="0" presId="urn:microsoft.com/office/officeart/2016/7/layout/RepeatingBendingProcessNew"/>
    <dgm:cxn modelId="{52E343BC-6875-44EB-A0A8-0A77FC734F41}" type="presOf" srcId="{B79072F7-9B5C-4386-BF03-819719AB54BB}" destId="{C8ADC626-BD7B-416B-839B-C2D48EC27F7C}" srcOrd="0" destOrd="0" presId="urn:microsoft.com/office/officeart/2016/7/layout/RepeatingBendingProcessNew"/>
    <dgm:cxn modelId="{4189B4D6-565B-4A5C-BAFF-B7E81A0141A5}" type="presOf" srcId="{5DCFBCBD-3D6F-48DC-AB91-F38ED8B5726F}" destId="{30C2A894-C3AA-4E35-B7B6-BFF2C7B82C4F}" srcOrd="0" destOrd="0" presId="urn:microsoft.com/office/officeart/2016/7/layout/RepeatingBendingProcessNew"/>
    <dgm:cxn modelId="{96B923DF-D78D-4B20-88DF-36178678E5FA}" type="presOf" srcId="{66AF84F5-DDCB-47AE-B9E6-4941F70F080A}" destId="{A4BB15D3-7D11-4498-AF64-A0C24380A236}" srcOrd="0" destOrd="0" presId="urn:microsoft.com/office/officeart/2016/7/layout/RepeatingBendingProcessNew"/>
    <dgm:cxn modelId="{E7E633E5-358A-4FA4-85F6-EA9262415E49}" type="presOf" srcId="{FAB79C4D-E770-4B7D-8347-4B7987A024F1}" destId="{DF4EAB3C-DA1B-4BA2-9739-82B6E5143A7F}" srcOrd="0" destOrd="0" presId="urn:microsoft.com/office/officeart/2016/7/layout/RepeatingBendingProcessNew"/>
    <dgm:cxn modelId="{ABF66704-C6AE-44A3-92D2-E490FD48EF30}" type="presParOf" srcId="{01C13E3B-D822-471E-8552-41A1A4ECDBA9}" destId="{C8ADC626-BD7B-416B-839B-C2D48EC27F7C}" srcOrd="0" destOrd="0" presId="urn:microsoft.com/office/officeart/2016/7/layout/RepeatingBendingProcessNew"/>
    <dgm:cxn modelId="{851C7934-3ACD-4578-A4B6-9A912FD0D9FF}" type="presParOf" srcId="{01C13E3B-D822-471E-8552-41A1A4ECDBA9}" destId="{A4BB15D3-7D11-4498-AF64-A0C24380A236}" srcOrd="1" destOrd="0" presId="urn:microsoft.com/office/officeart/2016/7/layout/RepeatingBendingProcessNew"/>
    <dgm:cxn modelId="{CC4FC2AD-2C3C-47F5-832F-900548D8A68A}" type="presParOf" srcId="{A4BB15D3-7D11-4498-AF64-A0C24380A236}" destId="{EBECC2D2-4F64-4E62-9793-9AACEF20F293}" srcOrd="0" destOrd="0" presId="urn:microsoft.com/office/officeart/2016/7/layout/RepeatingBendingProcessNew"/>
    <dgm:cxn modelId="{26D4A294-4257-4A52-946E-9D67E876876D}" type="presParOf" srcId="{01C13E3B-D822-471E-8552-41A1A4ECDBA9}" destId="{DF4EAB3C-DA1B-4BA2-9739-82B6E5143A7F}" srcOrd="2" destOrd="0" presId="urn:microsoft.com/office/officeart/2016/7/layout/RepeatingBendingProcessNew"/>
    <dgm:cxn modelId="{955B06DA-825D-4DD8-8734-CCAD7F4696B7}" type="presParOf" srcId="{01C13E3B-D822-471E-8552-41A1A4ECDBA9}" destId="{7903A2D2-8A12-4EB5-B0C0-401432C423FA}" srcOrd="3" destOrd="0" presId="urn:microsoft.com/office/officeart/2016/7/layout/RepeatingBendingProcessNew"/>
    <dgm:cxn modelId="{8DCCE0ED-D738-4CF8-BEBC-D708958917E3}" type="presParOf" srcId="{7903A2D2-8A12-4EB5-B0C0-401432C423FA}" destId="{55F3E437-3702-4395-8A15-A3F9EE1B0739}" srcOrd="0" destOrd="0" presId="urn:microsoft.com/office/officeart/2016/7/layout/RepeatingBendingProcessNew"/>
    <dgm:cxn modelId="{1F106AB1-B192-4C38-A703-E2B7925187B1}" type="presParOf" srcId="{01C13E3B-D822-471E-8552-41A1A4ECDBA9}" destId="{B0188E55-7375-4431-AE8D-748C4896F083}" srcOrd="4" destOrd="0" presId="urn:microsoft.com/office/officeart/2016/7/layout/RepeatingBendingProcessNew"/>
    <dgm:cxn modelId="{95C17053-1A38-4D10-96EF-13FD9E3D8EE8}" type="presParOf" srcId="{01C13E3B-D822-471E-8552-41A1A4ECDBA9}" destId="{104CDB24-C603-4BB7-AED2-730ACC07CCDD}" srcOrd="5" destOrd="0" presId="urn:microsoft.com/office/officeart/2016/7/layout/RepeatingBendingProcessNew"/>
    <dgm:cxn modelId="{BB5B4BB0-E043-4A0A-A3DB-4D10BA2140F6}" type="presParOf" srcId="{104CDB24-C603-4BB7-AED2-730ACC07CCDD}" destId="{493B62AD-52AE-4C74-B8AB-9F12111A4A46}" srcOrd="0" destOrd="0" presId="urn:microsoft.com/office/officeart/2016/7/layout/RepeatingBendingProcessNew"/>
    <dgm:cxn modelId="{AA12D0F9-69A6-411F-A056-9457DB328D66}" type="presParOf" srcId="{01C13E3B-D822-471E-8552-41A1A4ECDBA9}" destId="{30C2A894-C3AA-4E35-B7B6-BFF2C7B82C4F}"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E0583-7B4E-4C7F-88BE-9491A0B7DB2C}">
      <dsp:nvSpPr>
        <dsp:cNvPr id="0" name=""/>
        <dsp:cNvSpPr/>
      </dsp:nvSpPr>
      <dsp:spPr>
        <a:xfrm>
          <a:off x="355408" y="1432883"/>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F0AD70-F939-4E29-BB70-F8E199F7AA6D}">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i="0" kern="1200" baseline="0" dirty="0"/>
            <a:t>Outline</a:t>
          </a:r>
          <a:endParaRPr lang="en-US" sz="1200" kern="1200" dirty="0"/>
        </a:p>
      </dsp:txBody>
      <dsp:txXfrm>
        <a:off x="841" y="2344441"/>
        <a:ext cx="1529296" cy="611718"/>
      </dsp:txXfrm>
    </dsp:sp>
    <dsp:sp modelId="{1F4F62AE-A99D-4386-84CF-ED677BE62BC3}">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2FE45-5F08-4ED7-BE08-D04B965231B2}">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baseline="0" dirty="0"/>
            <a:t>●  </a:t>
          </a:r>
          <a:r>
            <a:rPr lang="en-US" sz="1200" b="1" i="0" kern="1200" baseline="0" dirty="0"/>
            <a:t>Understanding Business Problem</a:t>
          </a:r>
          <a:endParaRPr lang="en-US" sz="1200" b="1" kern="1200" dirty="0"/>
        </a:p>
      </dsp:txBody>
      <dsp:txXfrm>
        <a:off x="1797765" y="2344441"/>
        <a:ext cx="1529296" cy="611718"/>
      </dsp:txXfrm>
    </dsp:sp>
    <dsp:sp modelId="{F22625AE-2142-4657-B802-5613B10ED706}">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01C970-40EA-4C36-AB67-F585B12BC62F}">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baseline="0" dirty="0"/>
            <a:t>● </a:t>
          </a:r>
          <a:r>
            <a:rPr lang="en-US" sz="1200" b="1" i="0" kern="1200" baseline="0" dirty="0"/>
            <a:t>Data Understanding</a:t>
          </a:r>
          <a:endParaRPr lang="en-US" sz="1200" b="1" kern="1200" dirty="0"/>
        </a:p>
      </dsp:txBody>
      <dsp:txXfrm>
        <a:off x="3594689" y="2344441"/>
        <a:ext cx="1529296" cy="611718"/>
      </dsp:txXfrm>
    </dsp:sp>
    <dsp:sp modelId="{EDC33E0C-6F48-4AF7-85E6-60D897DB109C}">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84EA5-E827-4DFF-B5E0-A270B6D4F111}">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baseline="0" dirty="0"/>
            <a:t>● </a:t>
          </a:r>
          <a:r>
            <a:rPr lang="en-US" sz="1200" b="1" i="0" kern="1200" baseline="0" dirty="0"/>
            <a:t>Analysis</a:t>
          </a:r>
          <a:r>
            <a:rPr lang="en-US" sz="1200" b="0" i="0" kern="1200" baseline="0" dirty="0"/>
            <a:t> </a:t>
          </a:r>
          <a:endParaRPr lang="en-US" sz="1200" kern="1200" dirty="0"/>
        </a:p>
      </dsp:txBody>
      <dsp:txXfrm>
        <a:off x="5391613" y="2344441"/>
        <a:ext cx="1529296" cy="611718"/>
      </dsp:txXfrm>
    </dsp:sp>
    <dsp:sp modelId="{052C384F-3A1D-483A-90B9-5619178E14DE}">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F0735B-B5EB-4CE5-BA73-765A0C63925F}">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baseline="0" dirty="0"/>
            <a:t>● </a:t>
          </a:r>
          <a:r>
            <a:rPr lang="en-US" sz="1200" b="1" i="0" kern="1200" baseline="0" dirty="0"/>
            <a:t>Findings</a:t>
          </a:r>
          <a:endParaRPr lang="en-US" sz="1200" b="1" kern="1200" dirty="0"/>
        </a:p>
      </dsp:txBody>
      <dsp:txXfrm>
        <a:off x="7188537" y="2344441"/>
        <a:ext cx="1529296" cy="611718"/>
      </dsp:txXfrm>
    </dsp:sp>
    <dsp:sp modelId="{9A457F3B-11B4-4FDE-A50A-0A27E4B7431A}">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15024-2ADB-4B70-A6BB-500F0892C096}">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1" i="0" kern="1200" baseline="0" dirty="0"/>
            <a:t>● Summary/Conclusions</a:t>
          </a:r>
          <a:endParaRPr lang="en-US" sz="1200" b="1" kern="1200" dirty="0"/>
        </a:p>
      </dsp:txBody>
      <dsp:txXfrm>
        <a:off x="8985461" y="2344441"/>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53174-F322-410A-A2D2-6FB3A3442B6E}">
      <dsp:nvSpPr>
        <dsp:cNvPr id="0" name=""/>
        <dsp:cNvSpPr/>
      </dsp:nvSpPr>
      <dsp:spPr>
        <a:xfrm>
          <a:off x="764588" y="74621"/>
          <a:ext cx="1189692" cy="118969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549976-D519-455C-B039-BAAD6453CBA1}">
      <dsp:nvSpPr>
        <dsp:cNvPr id="0" name=""/>
        <dsp:cNvSpPr/>
      </dsp:nvSpPr>
      <dsp:spPr>
        <a:xfrm>
          <a:off x="1014423" y="324456"/>
          <a:ext cx="690021" cy="690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B12F50-3EA6-4430-A69E-3839500F77EE}">
      <dsp:nvSpPr>
        <dsp:cNvPr id="0" name=""/>
        <dsp:cNvSpPr/>
      </dsp:nvSpPr>
      <dsp:spPr>
        <a:xfrm>
          <a:off x="2209214" y="7462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1" i="0" kern="1200" baseline="0" dirty="0"/>
            <a:t>Business Problem</a:t>
          </a:r>
          <a:endParaRPr lang="en-US" sz="2400" kern="1200" dirty="0"/>
        </a:p>
      </dsp:txBody>
      <dsp:txXfrm>
        <a:off x="2209214" y="74621"/>
        <a:ext cx="2804274" cy="1189692"/>
      </dsp:txXfrm>
    </dsp:sp>
    <dsp:sp modelId="{710AD9F1-9B7D-48B0-9800-0ECA1744B8E4}">
      <dsp:nvSpPr>
        <dsp:cNvPr id="0" name=""/>
        <dsp:cNvSpPr/>
      </dsp:nvSpPr>
      <dsp:spPr>
        <a:xfrm>
          <a:off x="5502111" y="74621"/>
          <a:ext cx="1189692" cy="118969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475CA-B3B6-4416-B781-4350973465D1}">
      <dsp:nvSpPr>
        <dsp:cNvPr id="0" name=""/>
        <dsp:cNvSpPr/>
      </dsp:nvSpPr>
      <dsp:spPr>
        <a:xfrm>
          <a:off x="5751947" y="324456"/>
          <a:ext cx="690021" cy="690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E52036-64CA-48E2-A947-44E6200B13E0}">
      <dsp:nvSpPr>
        <dsp:cNvPr id="0" name=""/>
        <dsp:cNvSpPr/>
      </dsp:nvSpPr>
      <dsp:spPr>
        <a:xfrm>
          <a:off x="6946737" y="7462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Microsoft wants to start a new movie studio.</a:t>
          </a:r>
          <a:endParaRPr lang="en-US" sz="2400" kern="1200" dirty="0"/>
        </a:p>
      </dsp:txBody>
      <dsp:txXfrm>
        <a:off x="6946737" y="74621"/>
        <a:ext cx="2804274" cy="1189692"/>
      </dsp:txXfrm>
    </dsp:sp>
    <dsp:sp modelId="{4B81FBFE-3541-43FD-B2B7-0D39B83B8320}">
      <dsp:nvSpPr>
        <dsp:cNvPr id="0" name=""/>
        <dsp:cNvSpPr/>
      </dsp:nvSpPr>
      <dsp:spPr>
        <a:xfrm>
          <a:off x="764588" y="2222061"/>
          <a:ext cx="1189692" cy="118969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A8F57-DF1A-4A89-A0BD-ABF70E037563}">
      <dsp:nvSpPr>
        <dsp:cNvPr id="0" name=""/>
        <dsp:cNvSpPr/>
      </dsp:nvSpPr>
      <dsp:spPr>
        <a:xfrm>
          <a:off x="1014423" y="2471897"/>
          <a:ext cx="690021" cy="690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E746CA-6644-48C4-B107-438E1BE1E6EF}">
      <dsp:nvSpPr>
        <dsp:cNvPr id="0" name=""/>
        <dsp:cNvSpPr/>
      </dsp:nvSpPr>
      <dsp:spPr>
        <a:xfrm>
          <a:off x="2209214" y="222206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 What type of movies are best performing?</a:t>
          </a:r>
          <a:endParaRPr lang="en-US" sz="2400" kern="1200" dirty="0"/>
        </a:p>
      </dsp:txBody>
      <dsp:txXfrm>
        <a:off x="2209214" y="2222061"/>
        <a:ext cx="2804274" cy="1189692"/>
      </dsp:txXfrm>
    </dsp:sp>
    <dsp:sp modelId="{32939612-A19A-4704-A065-BCCFB3D82C11}">
      <dsp:nvSpPr>
        <dsp:cNvPr id="0" name=""/>
        <dsp:cNvSpPr/>
      </dsp:nvSpPr>
      <dsp:spPr>
        <a:xfrm>
          <a:off x="5502111" y="2222061"/>
          <a:ext cx="1189692" cy="118969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7AFBF-EACB-445C-9E88-C1F3EE196639}">
      <dsp:nvSpPr>
        <dsp:cNvPr id="0" name=""/>
        <dsp:cNvSpPr/>
      </dsp:nvSpPr>
      <dsp:spPr>
        <a:xfrm>
          <a:off x="5751947" y="2471897"/>
          <a:ext cx="690021" cy="690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C5DB45-04E6-40B2-8773-D9FB75616B4C}">
      <dsp:nvSpPr>
        <dsp:cNvPr id="0" name=""/>
        <dsp:cNvSpPr/>
      </dsp:nvSpPr>
      <dsp:spPr>
        <a:xfrm>
          <a:off x="6946737" y="2222061"/>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 Projected profitability based on key indicators.</a:t>
          </a:r>
          <a:endParaRPr lang="en-US" sz="2400" kern="1200" dirty="0"/>
        </a:p>
      </dsp:txBody>
      <dsp:txXfrm>
        <a:off x="6946737" y="2222061"/>
        <a:ext cx="2804274" cy="1189692"/>
      </dsp:txXfrm>
    </dsp:sp>
    <dsp:sp modelId="{106D3266-E098-4198-A704-9A6BBD3AFE03}">
      <dsp:nvSpPr>
        <dsp:cNvPr id="0" name=""/>
        <dsp:cNvSpPr/>
      </dsp:nvSpPr>
      <dsp:spPr>
        <a:xfrm>
          <a:off x="764588" y="4369502"/>
          <a:ext cx="1189692" cy="118969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0C558-D649-4031-824B-6CE7E717E072}">
      <dsp:nvSpPr>
        <dsp:cNvPr id="0" name=""/>
        <dsp:cNvSpPr/>
      </dsp:nvSpPr>
      <dsp:spPr>
        <a:xfrm>
          <a:off x="1014423" y="4619338"/>
          <a:ext cx="690021" cy="6900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7912FB-F31A-4805-8940-EC1130171351}">
      <dsp:nvSpPr>
        <dsp:cNvPr id="0" name=""/>
        <dsp:cNvSpPr/>
      </dsp:nvSpPr>
      <dsp:spPr>
        <a:xfrm>
          <a:off x="2209214" y="4369502"/>
          <a:ext cx="2804274" cy="1189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b="0" i="0" kern="1200" baseline="0" dirty="0"/>
            <a:t>● Generate recommendations!</a:t>
          </a:r>
          <a:endParaRPr lang="en-US" sz="2400" kern="1200" dirty="0"/>
        </a:p>
      </dsp:txBody>
      <dsp:txXfrm>
        <a:off x="2209214" y="4369502"/>
        <a:ext cx="2804274" cy="1189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3ABB5-13BD-4A7A-A3AB-808050B361EE}">
      <dsp:nvSpPr>
        <dsp:cNvPr id="0" name=""/>
        <dsp:cNvSpPr/>
      </dsp:nvSpPr>
      <dsp:spPr>
        <a:xfrm>
          <a:off x="718761" y="3048"/>
          <a:ext cx="2222310" cy="13333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t>Data</a:t>
          </a:r>
        </a:p>
        <a:p>
          <a:pPr marL="0" lvl="0" indent="0" algn="ctr" defTabSz="933450">
            <a:lnSpc>
              <a:spcPct val="90000"/>
            </a:lnSpc>
            <a:spcBef>
              <a:spcPct val="0"/>
            </a:spcBef>
            <a:spcAft>
              <a:spcPct val="35000"/>
            </a:spcAft>
            <a:buNone/>
          </a:pPr>
          <a:r>
            <a:rPr lang="en-US" sz="2100" b="1" i="0" kern="1200" baseline="0" dirty="0"/>
            <a:t>Sources used</a:t>
          </a:r>
          <a:endParaRPr lang="en-US" sz="2100" kern="1200" dirty="0"/>
        </a:p>
      </dsp:txBody>
      <dsp:txXfrm>
        <a:off x="718761" y="3048"/>
        <a:ext cx="2222310" cy="1333386"/>
      </dsp:txXfrm>
    </dsp:sp>
    <dsp:sp modelId="{4B1A16D3-248A-4EC0-A356-516713C3179B}">
      <dsp:nvSpPr>
        <dsp:cNvPr id="0" name=""/>
        <dsp:cNvSpPr/>
      </dsp:nvSpPr>
      <dsp:spPr>
        <a:xfrm>
          <a:off x="3163303" y="3048"/>
          <a:ext cx="2222310" cy="1333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 Box Office Mojo Gross</a:t>
          </a:r>
          <a:endParaRPr lang="en-US" sz="2100" kern="1200" dirty="0"/>
        </a:p>
      </dsp:txBody>
      <dsp:txXfrm>
        <a:off x="3163303" y="3048"/>
        <a:ext cx="2222310" cy="1333386"/>
      </dsp:txXfrm>
    </dsp:sp>
    <dsp:sp modelId="{8F16B4B8-5113-4219-99CE-3172EE8B3E24}">
      <dsp:nvSpPr>
        <dsp:cNvPr id="0" name=""/>
        <dsp:cNvSpPr/>
      </dsp:nvSpPr>
      <dsp:spPr>
        <a:xfrm>
          <a:off x="5607844" y="3048"/>
          <a:ext cx="2222310" cy="13333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Movie Budgets</a:t>
          </a:r>
        </a:p>
      </dsp:txBody>
      <dsp:txXfrm>
        <a:off x="5607844" y="3048"/>
        <a:ext cx="2222310" cy="1333386"/>
      </dsp:txXfrm>
    </dsp:sp>
    <dsp:sp modelId="{EAA5AF40-487C-4134-81A5-BF61A3EFAC05}">
      <dsp:nvSpPr>
        <dsp:cNvPr id="0" name=""/>
        <dsp:cNvSpPr/>
      </dsp:nvSpPr>
      <dsp:spPr>
        <a:xfrm>
          <a:off x="8052385" y="3048"/>
          <a:ext cx="2222310" cy="13333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IMDB</a:t>
          </a:r>
          <a:endParaRPr lang="en-US" sz="2100" kern="1200" dirty="0"/>
        </a:p>
      </dsp:txBody>
      <dsp:txXfrm>
        <a:off x="8052385" y="3048"/>
        <a:ext cx="2222310" cy="1333386"/>
      </dsp:txXfrm>
    </dsp:sp>
    <dsp:sp modelId="{64A2BF08-8852-49BB-9445-1FFB13715B23}">
      <dsp:nvSpPr>
        <dsp:cNvPr id="0" name=""/>
        <dsp:cNvSpPr/>
      </dsp:nvSpPr>
      <dsp:spPr>
        <a:xfrm>
          <a:off x="718761" y="1558665"/>
          <a:ext cx="2222310" cy="133338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Movie reviews</a:t>
          </a:r>
        </a:p>
      </dsp:txBody>
      <dsp:txXfrm>
        <a:off x="718761" y="1558665"/>
        <a:ext cx="2222310" cy="1333386"/>
      </dsp:txXfrm>
    </dsp:sp>
    <dsp:sp modelId="{4A9787D3-1DE5-4995-A020-6BF7A564F830}">
      <dsp:nvSpPr>
        <dsp:cNvPr id="0" name=""/>
        <dsp:cNvSpPr/>
      </dsp:nvSpPr>
      <dsp:spPr>
        <a:xfrm>
          <a:off x="3163303" y="1558665"/>
          <a:ext cx="2222310" cy="13333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 Performance metrics analyzed:</a:t>
          </a:r>
          <a:endParaRPr lang="en-US" sz="2100" kern="1200" dirty="0"/>
        </a:p>
      </dsp:txBody>
      <dsp:txXfrm>
        <a:off x="3163303" y="1558665"/>
        <a:ext cx="2222310" cy="1333386"/>
      </dsp:txXfrm>
    </dsp:sp>
    <dsp:sp modelId="{637D4717-EEE9-42AC-9FCD-D1BB3C1CD165}">
      <dsp:nvSpPr>
        <dsp:cNvPr id="0" name=""/>
        <dsp:cNvSpPr/>
      </dsp:nvSpPr>
      <dsp:spPr>
        <a:xfrm>
          <a:off x="5607844" y="1558665"/>
          <a:ext cx="2222310" cy="1333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ROI = (World+ Domestic  gross- Production cost) / Production cost</a:t>
          </a:r>
          <a:endParaRPr lang="en-US" sz="2100" kern="1200" dirty="0"/>
        </a:p>
      </dsp:txBody>
      <dsp:txXfrm>
        <a:off x="5607844" y="1558665"/>
        <a:ext cx="2222310" cy="1333386"/>
      </dsp:txXfrm>
    </dsp:sp>
    <dsp:sp modelId="{7AC67803-E862-4D04-AD6F-F2C3D1270FC0}">
      <dsp:nvSpPr>
        <dsp:cNvPr id="0" name=""/>
        <dsp:cNvSpPr/>
      </dsp:nvSpPr>
      <dsp:spPr>
        <a:xfrm>
          <a:off x="8052385" y="1558665"/>
          <a:ext cx="2222310" cy="13333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ROI vs Genre</a:t>
          </a:r>
          <a:endParaRPr lang="en-US" sz="2100" kern="1200" dirty="0"/>
        </a:p>
      </dsp:txBody>
      <dsp:txXfrm>
        <a:off x="8052385" y="1558665"/>
        <a:ext cx="2222310" cy="1333386"/>
      </dsp:txXfrm>
    </dsp:sp>
    <dsp:sp modelId="{1D3AAB40-0F11-4435-9264-DA5CB14302B1}">
      <dsp:nvSpPr>
        <dsp:cNvPr id="0" name=""/>
        <dsp:cNvSpPr/>
      </dsp:nvSpPr>
      <dsp:spPr>
        <a:xfrm>
          <a:off x="718761" y="3114283"/>
          <a:ext cx="2222310" cy="13333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ROI vs Runtime</a:t>
          </a:r>
        </a:p>
      </dsp:txBody>
      <dsp:txXfrm>
        <a:off x="718761" y="3114283"/>
        <a:ext cx="2222310" cy="1333386"/>
      </dsp:txXfrm>
    </dsp:sp>
    <dsp:sp modelId="{B37B9257-FA9E-4F72-9973-FEDFF4C4C540}">
      <dsp:nvSpPr>
        <dsp:cNvPr id="0" name=""/>
        <dsp:cNvSpPr/>
      </dsp:nvSpPr>
      <dsp:spPr>
        <a:xfrm>
          <a:off x="3163303" y="3114283"/>
          <a:ext cx="2222310" cy="133338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ROI vs Rating</a:t>
          </a:r>
          <a:endParaRPr lang="en-US" sz="2100" kern="1200" dirty="0"/>
        </a:p>
      </dsp:txBody>
      <dsp:txXfrm>
        <a:off x="3163303" y="3114283"/>
        <a:ext cx="2222310" cy="1333386"/>
      </dsp:txXfrm>
    </dsp:sp>
    <dsp:sp modelId="{4C4E7238-FE0E-4256-9B0A-F58D953FF117}">
      <dsp:nvSpPr>
        <dsp:cNvPr id="0" name=""/>
        <dsp:cNvSpPr/>
      </dsp:nvSpPr>
      <dsp:spPr>
        <a:xfrm>
          <a:off x="5607844" y="3114283"/>
          <a:ext cx="2222310" cy="13333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 ROI vs Budget</a:t>
          </a:r>
          <a:endParaRPr lang="en-US" sz="2100" kern="1200" dirty="0"/>
        </a:p>
      </dsp:txBody>
      <dsp:txXfrm>
        <a:off x="5607844" y="3114283"/>
        <a:ext cx="2222310" cy="1333386"/>
      </dsp:txXfrm>
    </dsp:sp>
    <dsp:sp modelId="{ADB40143-83B5-41F8-90AA-680FF0B613BE}">
      <dsp:nvSpPr>
        <dsp:cNvPr id="0" name=""/>
        <dsp:cNvSpPr/>
      </dsp:nvSpPr>
      <dsp:spPr>
        <a:xfrm>
          <a:off x="8052385" y="3114283"/>
          <a:ext cx="2222310" cy="133338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ROI vs average vote</a:t>
          </a:r>
          <a:endParaRPr lang="en-US" sz="2100" kern="1200" dirty="0"/>
        </a:p>
      </dsp:txBody>
      <dsp:txXfrm>
        <a:off x="8052385" y="3114283"/>
        <a:ext cx="2222310" cy="1333386"/>
      </dsp:txXfrm>
    </dsp:sp>
    <dsp:sp modelId="{9730BFE9-43D8-493A-ADB7-8E7B503E4B92}">
      <dsp:nvSpPr>
        <dsp:cNvPr id="0" name=""/>
        <dsp:cNvSpPr/>
      </dsp:nvSpPr>
      <dsp:spPr>
        <a:xfrm>
          <a:off x="718761" y="4669900"/>
          <a:ext cx="2222310" cy="133338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High Budget Movies</a:t>
          </a:r>
        </a:p>
      </dsp:txBody>
      <dsp:txXfrm>
        <a:off x="718761" y="4669900"/>
        <a:ext cx="2222310" cy="1333386"/>
      </dsp:txXfrm>
    </dsp:sp>
    <dsp:sp modelId="{DE6306C2-9FFA-49EB-9A35-A9F1A9CD509C}">
      <dsp:nvSpPr>
        <dsp:cNvPr id="0" name=""/>
        <dsp:cNvSpPr/>
      </dsp:nvSpPr>
      <dsp:spPr>
        <a:xfrm>
          <a:off x="3163303" y="4669900"/>
          <a:ext cx="2222310" cy="133338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Language</a:t>
          </a:r>
        </a:p>
      </dsp:txBody>
      <dsp:txXfrm>
        <a:off x="3163303" y="4669900"/>
        <a:ext cx="2222310" cy="1333386"/>
      </dsp:txXfrm>
    </dsp:sp>
    <dsp:sp modelId="{BE26BB4C-099D-4E57-9C10-D32C7693685D}">
      <dsp:nvSpPr>
        <dsp:cNvPr id="0" name=""/>
        <dsp:cNvSpPr/>
      </dsp:nvSpPr>
      <dsp:spPr>
        <a:xfrm>
          <a:off x="5607844" y="4669900"/>
          <a:ext cx="2222310" cy="133338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Number of Movies</a:t>
          </a:r>
        </a:p>
      </dsp:txBody>
      <dsp:txXfrm>
        <a:off x="5607844" y="4669900"/>
        <a:ext cx="2222310" cy="1333386"/>
      </dsp:txXfrm>
    </dsp:sp>
    <dsp:sp modelId="{476D80BB-477F-400F-8F65-2528F5837F6F}">
      <dsp:nvSpPr>
        <dsp:cNvPr id="0" name=""/>
        <dsp:cNvSpPr/>
      </dsp:nvSpPr>
      <dsp:spPr>
        <a:xfrm>
          <a:off x="8052385" y="4669900"/>
          <a:ext cx="2222310" cy="13333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0" i="0" kern="1200" baseline="0" dirty="0"/>
            <a:t> Studio</a:t>
          </a:r>
          <a:endParaRPr lang="en-US" sz="2100" kern="1200" dirty="0"/>
        </a:p>
      </dsp:txBody>
      <dsp:txXfrm>
        <a:off x="8052385" y="4669900"/>
        <a:ext cx="2222310" cy="13333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B15D3-7D11-4498-AF64-A0C24380A236}">
      <dsp:nvSpPr>
        <dsp:cNvPr id="0" name=""/>
        <dsp:cNvSpPr/>
      </dsp:nvSpPr>
      <dsp:spPr>
        <a:xfrm>
          <a:off x="3243197" y="784453"/>
          <a:ext cx="603570" cy="91440"/>
        </a:xfrm>
        <a:custGeom>
          <a:avLst/>
          <a:gdLst/>
          <a:ahLst/>
          <a:cxnLst/>
          <a:rect l="0" t="0" r="0" b="0"/>
          <a:pathLst>
            <a:path>
              <a:moveTo>
                <a:pt x="0" y="45720"/>
              </a:moveTo>
              <a:lnTo>
                <a:pt x="60357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29128" y="827002"/>
        <a:ext cx="31708" cy="6341"/>
      </dsp:txXfrm>
    </dsp:sp>
    <dsp:sp modelId="{C8ADC626-BD7B-416B-839B-C2D48EC27F7C}">
      <dsp:nvSpPr>
        <dsp:cNvPr id="0" name=""/>
        <dsp:cNvSpPr/>
      </dsp:nvSpPr>
      <dsp:spPr>
        <a:xfrm>
          <a:off x="487732" y="2994"/>
          <a:ext cx="2757264" cy="165435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844550">
            <a:lnSpc>
              <a:spcPct val="90000"/>
            </a:lnSpc>
            <a:spcBef>
              <a:spcPct val="0"/>
            </a:spcBef>
            <a:spcAft>
              <a:spcPct val="35000"/>
            </a:spcAft>
            <a:buNone/>
          </a:pPr>
          <a:r>
            <a:rPr lang="en-US" sz="1900" b="0" i="0" kern="1200" baseline="0" dirty="0"/>
            <a:t>○ Make a movie that is either long or short, but medium length</a:t>
          </a:r>
          <a:endParaRPr lang="en-US" sz="1900" kern="1200" dirty="0"/>
        </a:p>
      </dsp:txBody>
      <dsp:txXfrm>
        <a:off x="487732" y="2994"/>
        <a:ext cx="2757264" cy="1654358"/>
      </dsp:txXfrm>
    </dsp:sp>
    <dsp:sp modelId="{7903A2D2-8A12-4EB5-B0C0-401432C423FA}">
      <dsp:nvSpPr>
        <dsp:cNvPr id="0" name=""/>
        <dsp:cNvSpPr/>
      </dsp:nvSpPr>
      <dsp:spPr>
        <a:xfrm>
          <a:off x="6634632" y="784453"/>
          <a:ext cx="603570" cy="91440"/>
        </a:xfrm>
        <a:custGeom>
          <a:avLst/>
          <a:gdLst/>
          <a:ahLst/>
          <a:cxnLst/>
          <a:rect l="0" t="0" r="0" b="0"/>
          <a:pathLst>
            <a:path>
              <a:moveTo>
                <a:pt x="0" y="45720"/>
              </a:moveTo>
              <a:lnTo>
                <a:pt x="60357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20563" y="827002"/>
        <a:ext cx="31708" cy="6341"/>
      </dsp:txXfrm>
    </dsp:sp>
    <dsp:sp modelId="{DF4EAB3C-DA1B-4BA2-9739-82B6E5143A7F}">
      <dsp:nvSpPr>
        <dsp:cNvPr id="0" name=""/>
        <dsp:cNvSpPr/>
      </dsp:nvSpPr>
      <dsp:spPr>
        <a:xfrm>
          <a:off x="3879167" y="2994"/>
          <a:ext cx="2757264" cy="165435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844550">
            <a:lnSpc>
              <a:spcPct val="90000"/>
            </a:lnSpc>
            <a:spcBef>
              <a:spcPct val="0"/>
            </a:spcBef>
            <a:spcAft>
              <a:spcPct val="35000"/>
            </a:spcAft>
            <a:buNone/>
          </a:pPr>
          <a:r>
            <a:rPr lang="en-US" sz="1900" b="0" i="0" kern="1200" baseline="0"/>
            <a:t>● Pick Genre that suits budget and length:</a:t>
          </a:r>
          <a:endParaRPr lang="en-US" sz="1900" kern="1200"/>
        </a:p>
      </dsp:txBody>
      <dsp:txXfrm>
        <a:off x="3879167" y="2994"/>
        <a:ext cx="2757264" cy="1654358"/>
      </dsp:txXfrm>
    </dsp:sp>
    <dsp:sp modelId="{104CDB24-C603-4BB7-AED2-730ACC07CCDD}">
      <dsp:nvSpPr>
        <dsp:cNvPr id="0" name=""/>
        <dsp:cNvSpPr/>
      </dsp:nvSpPr>
      <dsp:spPr>
        <a:xfrm>
          <a:off x="1866364" y="1655552"/>
          <a:ext cx="6782870" cy="603570"/>
        </a:xfrm>
        <a:custGeom>
          <a:avLst/>
          <a:gdLst/>
          <a:ahLst/>
          <a:cxnLst/>
          <a:rect l="0" t="0" r="0" b="0"/>
          <a:pathLst>
            <a:path>
              <a:moveTo>
                <a:pt x="6782870" y="0"/>
              </a:moveTo>
              <a:lnTo>
                <a:pt x="6782870" y="318885"/>
              </a:lnTo>
              <a:lnTo>
                <a:pt x="0" y="318885"/>
              </a:lnTo>
              <a:lnTo>
                <a:pt x="0" y="60357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7488" y="1954167"/>
        <a:ext cx="340622" cy="6341"/>
      </dsp:txXfrm>
    </dsp:sp>
    <dsp:sp modelId="{B0188E55-7375-4431-AE8D-748C4896F083}">
      <dsp:nvSpPr>
        <dsp:cNvPr id="0" name=""/>
        <dsp:cNvSpPr/>
      </dsp:nvSpPr>
      <dsp:spPr>
        <a:xfrm>
          <a:off x="7270602" y="2994"/>
          <a:ext cx="2757264" cy="165435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844550">
            <a:lnSpc>
              <a:spcPct val="90000"/>
            </a:lnSpc>
            <a:spcBef>
              <a:spcPct val="0"/>
            </a:spcBef>
            <a:spcAft>
              <a:spcPct val="35000"/>
            </a:spcAft>
            <a:buNone/>
          </a:pPr>
          <a:r>
            <a:rPr lang="en-US" sz="1900" b="0" i="0" kern="1200" baseline="0"/>
            <a:t>● Further Research</a:t>
          </a:r>
          <a:endParaRPr lang="en-US" sz="1900" kern="1200"/>
        </a:p>
      </dsp:txBody>
      <dsp:txXfrm>
        <a:off x="7270602" y="2994"/>
        <a:ext cx="2757264" cy="1654358"/>
      </dsp:txXfrm>
    </dsp:sp>
    <dsp:sp modelId="{30C2A894-C3AA-4E35-B7B6-BFF2C7B82C4F}">
      <dsp:nvSpPr>
        <dsp:cNvPr id="0" name=""/>
        <dsp:cNvSpPr/>
      </dsp:nvSpPr>
      <dsp:spPr>
        <a:xfrm>
          <a:off x="487732" y="2291523"/>
          <a:ext cx="2757264" cy="165435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844550">
            <a:lnSpc>
              <a:spcPct val="90000"/>
            </a:lnSpc>
            <a:spcBef>
              <a:spcPct val="0"/>
            </a:spcBef>
            <a:spcAft>
              <a:spcPct val="35000"/>
            </a:spcAft>
            <a:buNone/>
          </a:pPr>
          <a:r>
            <a:rPr lang="en-US" sz="1900" b="0" i="0" kern="1200" baseline="0" dirty="0"/>
            <a:t>○ We can examine how  directors, writers, actors within a certain genre and budget affect Performance.</a:t>
          </a:r>
          <a:endParaRPr lang="en-US" sz="1900" kern="1200" dirty="0"/>
        </a:p>
      </dsp:txBody>
      <dsp:txXfrm>
        <a:off x="487732" y="2291523"/>
        <a:ext cx="2757264" cy="165435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BEF32-3EEC-4C8A-8F09-AC69887EDEA7}"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0F8E-41BC-472B-AE93-7656BACD3EEB}" type="slidenum">
              <a:rPr lang="en-US" smtClean="0"/>
              <a:t>‹#›</a:t>
            </a:fld>
            <a:endParaRPr lang="en-US"/>
          </a:p>
        </p:txBody>
      </p:sp>
    </p:spTree>
    <p:extLst>
      <p:ext uri="{BB962C8B-B14F-4D97-AF65-F5344CB8AC3E}">
        <p14:creationId xmlns:p14="http://schemas.microsoft.com/office/powerpoint/2010/main" val="554815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630F8E-41BC-472B-AE93-7656BACD3EEB}" type="slidenum">
              <a:rPr lang="en-US" smtClean="0"/>
              <a:t>1</a:t>
            </a:fld>
            <a:endParaRPr lang="en-US"/>
          </a:p>
        </p:txBody>
      </p:sp>
    </p:spTree>
    <p:extLst>
      <p:ext uri="{BB962C8B-B14F-4D97-AF65-F5344CB8AC3E}">
        <p14:creationId xmlns:p14="http://schemas.microsoft.com/office/powerpoint/2010/main" val="382627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Runtime and average rating distributions are normal</a:t>
            </a:r>
          </a:p>
        </p:txBody>
      </p:sp>
      <p:sp>
        <p:nvSpPr>
          <p:cNvPr id="4" name="Slide Number Placeholder 3"/>
          <p:cNvSpPr>
            <a:spLocks noGrp="1"/>
          </p:cNvSpPr>
          <p:nvPr>
            <p:ph type="sldNum" sz="quarter" idx="5"/>
          </p:nvPr>
        </p:nvSpPr>
        <p:spPr/>
        <p:txBody>
          <a:bodyPr/>
          <a:lstStyle/>
          <a:p>
            <a:fld id="{73630F8E-41BC-472B-AE93-7656BACD3EEB}" type="slidenum">
              <a:rPr lang="en-US" smtClean="0"/>
              <a:t>6</a:t>
            </a:fld>
            <a:endParaRPr lang="en-US"/>
          </a:p>
        </p:txBody>
      </p:sp>
    </p:spTree>
    <p:extLst>
      <p:ext uri="{BB962C8B-B14F-4D97-AF65-F5344CB8AC3E}">
        <p14:creationId xmlns:p14="http://schemas.microsoft.com/office/powerpoint/2010/main" val="1359423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From this heatmap, we can see that there is a weak positive correlation between </a:t>
            </a:r>
            <a:r>
              <a:rPr lang="en-US" dirty="0" err="1"/>
              <a:t>runtime_minutes</a:t>
            </a:r>
            <a:r>
              <a:rPr lang="en-US" b="0" i="0" dirty="0">
                <a:solidFill>
                  <a:srgbClr val="374151"/>
                </a:solidFill>
                <a:effectLst/>
                <a:latin typeface="Söhne"/>
              </a:rPr>
              <a:t> and </a:t>
            </a:r>
            <a:r>
              <a:rPr lang="en-US" dirty="0" err="1"/>
              <a:t>averagerating</a:t>
            </a:r>
            <a:r>
              <a:rPr lang="en-US" b="0" i="0" dirty="0">
                <a:solidFill>
                  <a:srgbClr val="374151"/>
                </a:solidFill>
                <a:effectLst/>
                <a:latin typeface="Söhne"/>
              </a:rPr>
              <a:t>, and a weak negative correlation between </a:t>
            </a:r>
            <a:r>
              <a:rPr lang="en-US" dirty="0" err="1"/>
              <a:t>runtime_minutes</a:t>
            </a:r>
            <a:r>
              <a:rPr lang="en-US" b="0" i="0" dirty="0">
                <a:solidFill>
                  <a:srgbClr val="374151"/>
                </a:solidFill>
                <a:effectLst/>
                <a:latin typeface="Söhne"/>
              </a:rPr>
              <a:t> and </a:t>
            </a:r>
            <a:r>
              <a:rPr lang="en-US" dirty="0"/>
              <a:t>ROI</a:t>
            </a:r>
            <a:r>
              <a:rPr lang="en-US" b="0" i="0" dirty="0">
                <a:solidFill>
                  <a:srgbClr val="374151"/>
                </a:solidFill>
                <a:effectLst/>
                <a:latin typeface="Söhne"/>
              </a:rPr>
              <a:t>. There is also a very weak positive correlation between </a:t>
            </a:r>
            <a:r>
              <a:rPr lang="en-US" dirty="0" err="1"/>
              <a:t>averagerating</a:t>
            </a:r>
            <a:r>
              <a:rPr lang="en-US" b="0" i="0" dirty="0">
                <a:solidFill>
                  <a:srgbClr val="374151"/>
                </a:solidFill>
                <a:effectLst/>
                <a:latin typeface="Söhne"/>
              </a:rPr>
              <a:t> and </a:t>
            </a:r>
            <a:r>
              <a:rPr lang="en-US" dirty="0"/>
              <a:t>ROI</a:t>
            </a:r>
            <a:r>
              <a:rPr lang="en-US"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73630F8E-41BC-472B-AE93-7656BACD3EEB}" type="slidenum">
              <a:rPr lang="en-US" smtClean="0"/>
              <a:t>15</a:t>
            </a:fld>
            <a:endParaRPr lang="en-US"/>
          </a:p>
        </p:txBody>
      </p:sp>
    </p:spTree>
    <p:extLst>
      <p:ext uri="{BB962C8B-B14F-4D97-AF65-F5344CB8AC3E}">
        <p14:creationId xmlns:p14="http://schemas.microsoft.com/office/powerpoint/2010/main" val="1868381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we can see that there is no strong correlation between </a:t>
            </a:r>
            <a:r>
              <a:rPr lang="en-US" dirty="0"/>
              <a:t>average rating</a:t>
            </a:r>
            <a:r>
              <a:rPr lang="en-US" b="0" i="0" dirty="0">
                <a:solidFill>
                  <a:srgbClr val="374151"/>
                </a:solidFill>
                <a:effectLst/>
                <a:latin typeface="Söhne"/>
              </a:rPr>
              <a:t> and </a:t>
            </a:r>
            <a:r>
              <a:rPr lang="en-US" dirty="0"/>
              <a:t>ROI</a:t>
            </a:r>
            <a:r>
              <a:rPr lang="en-US" b="0" i="0" dirty="0">
                <a:solidFill>
                  <a:srgbClr val="374151"/>
                </a:solidFill>
                <a:effectLst/>
                <a:latin typeface="Söhne"/>
              </a:rPr>
              <a:t>. There are some movies with high ROI and high average rating, but there are also some movies with low ROI and high average rating, as well as movies with high ROI and low average rating.</a:t>
            </a:r>
            <a:endParaRPr lang="en-US" dirty="0"/>
          </a:p>
        </p:txBody>
      </p:sp>
      <p:sp>
        <p:nvSpPr>
          <p:cNvPr id="4" name="Slide Number Placeholder 3"/>
          <p:cNvSpPr>
            <a:spLocks noGrp="1"/>
          </p:cNvSpPr>
          <p:nvPr>
            <p:ph type="sldNum" sz="quarter" idx="5"/>
          </p:nvPr>
        </p:nvSpPr>
        <p:spPr/>
        <p:txBody>
          <a:bodyPr/>
          <a:lstStyle/>
          <a:p>
            <a:fld id="{73630F8E-41BC-472B-AE93-7656BACD3EEB}" type="slidenum">
              <a:rPr lang="en-US" smtClean="0"/>
              <a:t>18</a:t>
            </a:fld>
            <a:endParaRPr lang="en-US"/>
          </a:p>
        </p:txBody>
      </p:sp>
    </p:spTree>
    <p:extLst>
      <p:ext uri="{BB962C8B-B14F-4D97-AF65-F5344CB8AC3E}">
        <p14:creationId xmlns:p14="http://schemas.microsoft.com/office/powerpoint/2010/main" val="376489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Helvetica Neue"/>
              </a:rPr>
              <a:t>A heat map to visualize the relationship between the production budget, domestic gross, and worldwide gross of the top 10 movies. </a:t>
            </a:r>
            <a:r>
              <a:rPr lang="en-US" b="0" i="0">
                <a:solidFill>
                  <a:srgbClr val="000000"/>
                </a:solidFill>
                <a:effectLst/>
                <a:latin typeface="Helvetica Neue"/>
              </a:rPr>
              <a:t>Different </a:t>
            </a:r>
            <a:r>
              <a:rPr lang="en-US" b="0" i="0" dirty="0">
                <a:solidFill>
                  <a:srgbClr val="000000"/>
                </a:solidFill>
                <a:effectLst/>
                <a:latin typeface="Helvetica Neue"/>
              </a:rPr>
              <a:t>colors to represent the values and plot the movies on the y-axis and the different variables on the x-axis.</a:t>
            </a:r>
            <a:endParaRPr lang="en-US" dirty="0"/>
          </a:p>
        </p:txBody>
      </p:sp>
      <p:sp>
        <p:nvSpPr>
          <p:cNvPr id="4" name="Slide Number Placeholder 3"/>
          <p:cNvSpPr>
            <a:spLocks noGrp="1"/>
          </p:cNvSpPr>
          <p:nvPr>
            <p:ph type="sldNum" sz="quarter" idx="5"/>
          </p:nvPr>
        </p:nvSpPr>
        <p:spPr/>
        <p:txBody>
          <a:bodyPr/>
          <a:lstStyle/>
          <a:p>
            <a:fld id="{73630F8E-41BC-472B-AE93-7656BACD3EEB}" type="slidenum">
              <a:rPr lang="en-US" smtClean="0"/>
              <a:t>22</a:t>
            </a:fld>
            <a:endParaRPr lang="en-US"/>
          </a:p>
        </p:txBody>
      </p:sp>
    </p:spTree>
    <p:extLst>
      <p:ext uri="{BB962C8B-B14F-4D97-AF65-F5344CB8AC3E}">
        <p14:creationId xmlns:p14="http://schemas.microsoft.com/office/powerpoint/2010/main" val="17653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630F8E-41BC-472B-AE93-7656BACD3EEB}" type="slidenum">
              <a:rPr lang="en-US" smtClean="0"/>
              <a:t>34</a:t>
            </a:fld>
            <a:endParaRPr lang="en-US"/>
          </a:p>
        </p:txBody>
      </p:sp>
    </p:spTree>
    <p:extLst>
      <p:ext uri="{BB962C8B-B14F-4D97-AF65-F5344CB8AC3E}">
        <p14:creationId xmlns:p14="http://schemas.microsoft.com/office/powerpoint/2010/main" val="44012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DEA4-8C14-06F0-A964-DC808D54D2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20D0E4-CDFC-7667-9AF7-A28416E99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CFB5B9-DCAE-8144-6E70-D400002AC5E4}"/>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5" name="Footer Placeholder 4">
            <a:extLst>
              <a:ext uri="{FF2B5EF4-FFF2-40B4-BE49-F238E27FC236}">
                <a16:creationId xmlns:a16="http://schemas.microsoft.com/office/drawing/2014/main" id="{7D81F109-9AB4-0E86-9A9F-A064CC96E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F07EF-D93F-D625-8BF4-981DE0330D2F}"/>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40711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38F5-CC93-E23F-58FC-AC1CE5F463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7BDA4-FD01-D011-E55F-6F1512256F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3A99B-965F-B015-0467-1D5BD2B49AFC}"/>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5" name="Footer Placeholder 4">
            <a:extLst>
              <a:ext uri="{FF2B5EF4-FFF2-40B4-BE49-F238E27FC236}">
                <a16:creationId xmlns:a16="http://schemas.microsoft.com/office/drawing/2014/main" id="{2AAE89E0-E705-3682-B2F7-86E88470F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573BB-9A4E-9BE5-E4CF-F68C7AA6864A}"/>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310840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0CE0-497B-7CF9-3360-068B3D36F4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B33F4-6B9D-323C-36E5-74F86C17AB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18E11E-EE92-FEA4-D709-4787FCFE762A}"/>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5" name="Footer Placeholder 4">
            <a:extLst>
              <a:ext uri="{FF2B5EF4-FFF2-40B4-BE49-F238E27FC236}">
                <a16:creationId xmlns:a16="http://schemas.microsoft.com/office/drawing/2014/main" id="{47178813-1E94-2175-FBC9-758D7BA61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DC33D-A260-1E3B-3DF2-1252E8F427DB}"/>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987291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descr="Colorful movie theater seats.">
            <a:extLst>
              <a:ext uri="{FF2B5EF4-FFF2-40B4-BE49-F238E27FC236}">
                <a16:creationId xmlns:a16="http://schemas.microsoft.com/office/drawing/2014/main" id="{B22F1A4A-12AA-5840-9EED-01DC10F9EFA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1078637" y="2034886"/>
            <a:ext cx="4103843" cy="884310"/>
          </a:xfrm>
          <a:prstGeom prst="rect">
            <a:avLst/>
          </a:prstGeom>
        </p:spPr>
        <p:txBody>
          <a:bodyPr lIns="0" rIns="0"/>
          <a:lstStyle>
            <a:lvl1pPr marL="0" indent="0" algn="l">
              <a:lnSpc>
                <a:spcPct val="110000"/>
              </a:lnSpc>
              <a:buNone/>
              <a:defRPr sz="955">
                <a:solidFill>
                  <a:schemeClr val="bg1"/>
                </a:solidFill>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7025812" y="2034886"/>
            <a:ext cx="4103843" cy="884310"/>
          </a:xfrm>
          <a:prstGeom prst="rect">
            <a:avLst/>
          </a:prstGeom>
        </p:spPr>
        <p:txBody>
          <a:bodyPr lIns="0" rIns="0"/>
          <a:lstStyle>
            <a:lvl1pPr marL="0" indent="0" algn="r">
              <a:lnSpc>
                <a:spcPct val="110000"/>
              </a:lnSpc>
              <a:buNone/>
              <a:defRPr sz="955">
                <a:solidFill>
                  <a:schemeClr val="bg1"/>
                </a:solidFill>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078638" y="1735066"/>
            <a:ext cx="4103117" cy="270380"/>
          </a:xfrm>
          <a:prstGeom prst="rect">
            <a:avLst/>
          </a:prstGeom>
        </p:spPr>
        <p:txBody>
          <a:bodyPr lIns="0" rIns="0"/>
          <a:lstStyle>
            <a:lvl1pPr marL="0" indent="0">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024722" y="1735066"/>
            <a:ext cx="4103117" cy="270380"/>
          </a:xfrm>
          <a:prstGeom prst="rect">
            <a:avLst/>
          </a:prstGeom>
        </p:spPr>
        <p:txBody>
          <a:bodyPr lIns="0" rIns="0"/>
          <a:lstStyle>
            <a:lvl1pPr marL="0" indent="0" algn="r">
              <a:buNone/>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078638" y="3048603"/>
            <a:ext cx="13745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9753315" y="3042672"/>
            <a:ext cx="137452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lIns="0" rIns="0"/>
          <a:lstStyle>
            <a:lvl1pPr marL="0" indent="0" algn="r">
              <a:buNone/>
              <a:defRPr sz="1227">
                <a:solidFill>
                  <a:schemeClr val="bg1"/>
                </a:solidFill>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lIns="0" rIns="0" anchor="ctr"/>
          <a:lstStyle>
            <a:lvl1pPr>
              <a:defRPr lang="en-US" sz="6000" cap="all" spc="-205" baseline="0">
                <a:solidFill>
                  <a:schemeClr val="accent4"/>
                </a:solidFill>
                <a:ea typeface="+mn-ea"/>
                <a:cs typeface="+mn-cs"/>
              </a:defRPr>
            </a:lvl1pPr>
          </a:lstStyle>
          <a:p>
            <a:pPr marL="0" lvl="0" indent="0">
              <a:spcBef>
                <a:spcPts val="58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9260813" y="5583933"/>
            <a:ext cx="2931187" cy="127406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10188253" y="5974773"/>
            <a:ext cx="2032000" cy="88322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11138376" y="6385332"/>
            <a:ext cx="1087446" cy="47266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accent2"/>
              </a:solidFill>
            </a:endParaRPr>
          </a:p>
        </p:txBody>
      </p:sp>
      <p:cxnSp>
        <p:nvCxnSpPr>
          <p:cNvPr id="15" name="Straight Connector 14">
            <a:extLst>
              <a:ext uri="{FF2B5EF4-FFF2-40B4-BE49-F238E27FC236}">
                <a16:creationId xmlns:a16="http://schemas.microsoft.com/office/drawing/2014/main" id="{D4FA5212-DF73-AE46-A95F-80644FFB37C8}"/>
              </a:ext>
            </a:extLst>
          </p:cNvPr>
          <p:cNvCxnSpPr>
            <a:cxnSpLocks/>
          </p:cNvCxnSpPr>
          <p:nvPr userDrawn="1"/>
        </p:nvCxnSpPr>
        <p:spPr>
          <a:xfrm flipH="1">
            <a:off x="1071515" y="450788"/>
            <a:ext cx="7073751"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AD2439-3A94-354F-B070-A9A9967E1C67}"/>
              </a:ext>
            </a:extLst>
          </p:cNvPr>
          <p:cNvCxnSpPr>
            <a:cxnSpLocks/>
          </p:cNvCxnSpPr>
          <p:nvPr userDrawn="1"/>
        </p:nvCxnSpPr>
        <p:spPr>
          <a:xfrm flipH="1">
            <a:off x="1071516" y="1373501"/>
            <a:ext cx="1004896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06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1078637" y="2034886"/>
            <a:ext cx="4103843" cy="884310"/>
          </a:xfrm>
          <a:prstGeom prst="rect">
            <a:avLst/>
          </a:prstGeom>
        </p:spPr>
        <p:txBody>
          <a:bodyPr lIns="0" rIns="0"/>
          <a:lstStyle>
            <a:lvl1pPr marL="0" indent="0" algn="l">
              <a:lnSpc>
                <a:spcPct val="110000"/>
              </a:lnSpc>
              <a:buNone/>
              <a:defRPr sz="955">
                <a:solidFill>
                  <a:schemeClr val="bg1"/>
                </a:solidFill>
                <a:latin typeface="Century Gothic" panose="020B0502020202020204" pitchFamily="34" charset="0"/>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7025812" y="2034886"/>
            <a:ext cx="4103843" cy="884310"/>
          </a:xfrm>
          <a:prstGeom prst="rect">
            <a:avLst/>
          </a:prstGeom>
        </p:spPr>
        <p:txBody>
          <a:bodyPr lIns="0" rIns="0"/>
          <a:lstStyle>
            <a:lvl1pPr marL="0" indent="0" algn="r">
              <a:lnSpc>
                <a:spcPct val="110000"/>
              </a:lnSpc>
              <a:buNone/>
              <a:defRPr sz="955">
                <a:solidFill>
                  <a:schemeClr val="bg1"/>
                </a:solidFill>
                <a:latin typeface="Century Gothic" panose="020B0502020202020204" pitchFamily="34" charset="0"/>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078638" y="1735066"/>
            <a:ext cx="4103117" cy="270380"/>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024722" y="1735066"/>
            <a:ext cx="4103117" cy="270380"/>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078638" y="3048603"/>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9753315" y="3042672"/>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lIns="0" rIns="0"/>
          <a:lstStyle>
            <a:lvl1pPr marL="0" indent="0" algn="r">
              <a:buNone/>
              <a:defRPr sz="1227">
                <a:solidFill>
                  <a:schemeClr val="bg1"/>
                </a:solidFill>
                <a:latin typeface="Century Gothic" panose="020B0502020202020204" pitchFamily="34" charset="0"/>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lIns="0" rIns="0" anchor="ctr"/>
          <a:lstStyle>
            <a:lvl1pPr>
              <a:defRPr lang="en-US" sz="6000" cap="all" spc="-205" baseline="0">
                <a:solidFill>
                  <a:schemeClr val="bg1"/>
                </a:solidFill>
                <a:ea typeface="+mn-ea"/>
                <a:cs typeface="+mn-cs"/>
              </a:defRPr>
            </a:lvl1pPr>
          </a:lstStyle>
          <a:p>
            <a:pPr marL="0" lvl="0" indent="0">
              <a:spcBef>
                <a:spcPts val="58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9260813" y="5583933"/>
            <a:ext cx="2931187" cy="1274067"/>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10188253" y="5974773"/>
            <a:ext cx="2032000" cy="883227"/>
          </a:xfrm>
          <a:prstGeom prst="rtTriangle">
            <a:avLst/>
          </a:prstGeom>
          <a:gradFill flip="none" rotWithShape="1">
            <a:gsLst>
              <a:gs pos="0">
                <a:schemeClr val="bg1"/>
              </a:gs>
              <a:gs pos="48000">
                <a:schemeClr val="bg1">
                  <a:lumMod val="75000"/>
                </a:schemeClr>
              </a:gs>
              <a:gs pos="100000">
                <a:schemeClr val="bg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11138376" y="6385332"/>
            <a:ext cx="1087446" cy="472668"/>
          </a:xfrm>
          <a:prstGeom prst="rtTriangle">
            <a:avLst/>
          </a:prstGeom>
          <a:gradFill>
            <a:gsLst>
              <a:gs pos="0">
                <a:schemeClr val="bg1"/>
              </a:gs>
              <a:gs pos="48000">
                <a:schemeClr val="bg1">
                  <a:lumMod val="75000"/>
                </a:schemeClr>
              </a:gs>
              <a:gs pos="100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1071515" y="450788"/>
            <a:ext cx="70737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1071516" y="1373501"/>
            <a:ext cx="100489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721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1078637" y="2034886"/>
            <a:ext cx="4103843" cy="884310"/>
          </a:xfrm>
          <a:prstGeom prst="rect">
            <a:avLst/>
          </a:prstGeom>
        </p:spPr>
        <p:txBody>
          <a:bodyPr lIns="0" rIns="0"/>
          <a:lstStyle>
            <a:lvl1pPr marL="0" indent="0" algn="l">
              <a:lnSpc>
                <a:spcPct val="110000"/>
              </a:lnSpc>
              <a:buNone/>
              <a:defRPr sz="955">
                <a:solidFill>
                  <a:schemeClr val="accent6"/>
                </a:solidFill>
                <a:latin typeface="Century Gothic" panose="020B0502020202020204" pitchFamily="34" charset="0"/>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7025812" y="2034886"/>
            <a:ext cx="4103843" cy="884310"/>
          </a:xfrm>
          <a:prstGeom prst="rect">
            <a:avLst/>
          </a:prstGeom>
        </p:spPr>
        <p:txBody>
          <a:bodyPr lIns="0" rIns="0"/>
          <a:lstStyle>
            <a:lvl1pPr marL="0" indent="0" algn="r">
              <a:lnSpc>
                <a:spcPct val="110000"/>
              </a:lnSpc>
              <a:buNone/>
              <a:defRPr sz="955">
                <a:solidFill>
                  <a:schemeClr val="accent6"/>
                </a:solidFill>
                <a:latin typeface="Century Gothic" panose="020B0502020202020204" pitchFamily="34" charset="0"/>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078638" y="1735066"/>
            <a:ext cx="4103117" cy="270380"/>
          </a:xfrm>
          <a:prstGeom prst="rect">
            <a:avLst/>
          </a:prstGeom>
        </p:spPr>
        <p:txBody>
          <a:bodyPr lIns="0" rIns="0"/>
          <a:lstStyle>
            <a:lvl1pPr marL="0" indent="0">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024722" y="1735066"/>
            <a:ext cx="4103117" cy="270380"/>
          </a:xfrm>
          <a:prstGeom prst="rect">
            <a:avLst/>
          </a:prstGeom>
        </p:spPr>
        <p:txBody>
          <a:bodyPr lIns="0" rIns="0"/>
          <a:lstStyle>
            <a:lvl1pPr marL="0" indent="0" algn="r">
              <a:buNone/>
              <a:defRPr>
                <a:solidFill>
                  <a:schemeClr val="accent6"/>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078638" y="3048603"/>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9753315" y="3042672"/>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lIns="0" rIns="0"/>
          <a:lstStyle>
            <a:lvl1pPr marL="0" indent="0" algn="r">
              <a:buNone/>
              <a:defRPr sz="1227">
                <a:solidFill>
                  <a:schemeClr val="accent6"/>
                </a:solidFill>
                <a:latin typeface="Century Gothic" panose="020B0502020202020204" pitchFamily="34" charset="0"/>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lIns="0" rIns="0" anchor="ctr"/>
          <a:lstStyle>
            <a:lvl1pPr>
              <a:defRPr lang="en-US" sz="6000" cap="all" spc="-205" baseline="0">
                <a:solidFill>
                  <a:schemeClr val="accent6"/>
                </a:solidFill>
                <a:ea typeface="+mn-ea"/>
                <a:cs typeface="+mn-cs"/>
              </a:defRPr>
            </a:lvl1pPr>
          </a:lstStyle>
          <a:p>
            <a:pPr marL="0" lvl="0" indent="0">
              <a:spcBef>
                <a:spcPts val="58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9260813" y="5583933"/>
            <a:ext cx="2931187" cy="127406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10188253" y="5974773"/>
            <a:ext cx="2032000" cy="883227"/>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11138376" y="6385332"/>
            <a:ext cx="1087446" cy="472668"/>
          </a:xfrm>
          <a:prstGeom prst="rtTriangle">
            <a:avLst/>
          </a:prstGeom>
          <a:gradFill>
            <a:gsLst>
              <a:gs pos="0">
                <a:srgbClr val="FF0000"/>
              </a:gs>
              <a:gs pos="48000">
                <a:srgbClr val="C00000"/>
              </a:gs>
              <a:gs pos="100000">
                <a:srgbClr val="FF000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1071515" y="450788"/>
            <a:ext cx="70737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1071516" y="1373501"/>
            <a:ext cx="100489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619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173A74-B63B-D34E-BDC0-608D7D82B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1078637" y="2034886"/>
            <a:ext cx="4103843" cy="884310"/>
          </a:xfrm>
          <a:prstGeom prst="rect">
            <a:avLst/>
          </a:prstGeom>
        </p:spPr>
        <p:txBody>
          <a:bodyPr lIns="0" rIns="0"/>
          <a:lstStyle>
            <a:lvl1pPr marL="0" indent="0" algn="l">
              <a:lnSpc>
                <a:spcPct val="110000"/>
              </a:lnSpc>
              <a:buNone/>
              <a:defRPr sz="955">
                <a:solidFill>
                  <a:schemeClr val="bg1"/>
                </a:solidFill>
                <a:latin typeface="Century Gothic" panose="020B0502020202020204" pitchFamily="34" charset="0"/>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7025812" y="2034886"/>
            <a:ext cx="4103843" cy="884310"/>
          </a:xfrm>
          <a:prstGeom prst="rect">
            <a:avLst/>
          </a:prstGeom>
        </p:spPr>
        <p:txBody>
          <a:bodyPr lIns="0" rIns="0"/>
          <a:lstStyle>
            <a:lvl1pPr marL="0" indent="0" algn="r">
              <a:lnSpc>
                <a:spcPct val="110000"/>
              </a:lnSpc>
              <a:buNone/>
              <a:defRPr sz="955">
                <a:solidFill>
                  <a:schemeClr val="bg1"/>
                </a:solidFill>
                <a:latin typeface="Century Gothic" panose="020B0502020202020204" pitchFamily="34" charset="0"/>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078638" y="1735066"/>
            <a:ext cx="4103117" cy="270380"/>
          </a:xfrm>
          <a:prstGeom prst="rect">
            <a:avLst/>
          </a:prstGeom>
        </p:spPr>
        <p:txBody>
          <a:bodyPr lIns="0" rIns="0"/>
          <a:lstStyle>
            <a:lvl1pPr marL="0" indent="0">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024722" y="1735066"/>
            <a:ext cx="4103117" cy="270380"/>
          </a:xfrm>
          <a:prstGeom prst="rect">
            <a:avLst/>
          </a:prstGeom>
        </p:spPr>
        <p:txBody>
          <a:bodyPr lIns="0" rIns="0"/>
          <a:lstStyle>
            <a:lvl1pPr marL="0" indent="0" algn="r">
              <a:buNone/>
              <a:defRPr>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078638" y="3048603"/>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9753315" y="3042672"/>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lIns="0" rIns="0"/>
          <a:lstStyle>
            <a:lvl1pPr marL="0" indent="0" algn="r">
              <a:buNone/>
              <a:defRPr sz="1227">
                <a:solidFill>
                  <a:schemeClr val="bg1"/>
                </a:solidFill>
                <a:latin typeface="Century Gothic" panose="020B0502020202020204" pitchFamily="34" charset="0"/>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lIns="0" rIns="0" anchor="ctr"/>
          <a:lstStyle>
            <a:lvl1pPr>
              <a:defRPr lang="en-US" sz="6000" b="1" cap="all" spc="-205" baseline="0">
                <a:solidFill>
                  <a:srgbClr val="00B050"/>
                </a:solidFill>
                <a:ea typeface="+mn-ea"/>
                <a:cs typeface="+mn-cs"/>
              </a:defRPr>
            </a:lvl1pPr>
          </a:lstStyle>
          <a:p>
            <a:pPr marL="0" lvl="0" indent="0">
              <a:spcBef>
                <a:spcPts val="58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9260813" y="5583933"/>
            <a:ext cx="2931187" cy="127406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10188253" y="5974773"/>
            <a:ext cx="2032000" cy="883227"/>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11138376" y="6385332"/>
            <a:ext cx="1087446" cy="472668"/>
          </a:xfrm>
          <a:prstGeom prst="rtTriangle">
            <a:avLst/>
          </a:prstGeom>
          <a:gradFill flip="none" rotWithShape="1">
            <a:gsLst>
              <a:gs pos="0">
                <a:srgbClr val="92D050"/>
              </a:gs>
              <a:gs pos="48000">
                <a:srgbClr val="00B050"/>
              </a:gs>
              <a:gs pos="100000">
                <a:srgbClr val="92D050"/>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1071515" y="450788"/>
            <a:ext cx="70737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1071516" y="1373501"/>
            <a:ext cx="100489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53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CD3BD-AC0C-1B4B-A799-5A79F8F018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1078637" y="2034886"/>
            <a:ext cx="4103843" cy="884310"/>
          </a:xfrm>
          <a:prstGeom prst="rect">
            <a:avLst/>
          </a:prstGeom>
        </p:spPr>
        <p:txBody>
          <a:bodyPr lIns="0" rIns="0"/>
          <a:lstStyle>
            <a:lvl1pPr marL="0" indent="0" algn="l">
              <a:lnSpc>
                <a:spcPct val="110000"/>
              </a:lnSpc>
              <a:buNone/>
              <a:defRPr sz="955" b="1">
                <a:solidFill>
                  <a:schemeClr val="bg1"/>
                </a:solidFill>
                <a:latin typeface="Century Gothic" panose="020B0502020202020204" pitchFamily="34" charset="0"/>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1072606" y="3593630"/>
            <a:ext cx="4103843" cy="884310"/>
          </a:xfrm>
          <a:prstGeom prst="rect">
            <a:avLst/>
          </a:prstGeom>
        </p:spPr>
        <p:txBody>
          <a:bodyPr lIns="0" rIns="0"/>
          <a:lstStyle>
            <a:lvl1pPr marL="0" indent="0" algn="l">
              <a:lnSpc>
                <a:spcPct val="110000"/>
              </a:lnSpc>
              <a:buNone/>
              <a:defRPr sz="955" b="1">
                <a:solidFill>
                  <a:schemeClr val="bg1"/>
                </a:solidFill>
                <a:latin typeface="Century Gothic" panose="020B0502020202020204" pitchFamily="34" charset="0"/>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078638" y="1735066"/>
            <a:ext cx="4103117" cy="270380"/>
          </a:xfrm>
          <a:prstGeom prst="rect">
            <a:avLst/>
          </a:prstGeom>
        </p:spPr>
        <p:txBody>
          <a:bodyPr lIns="0" rIns="0"/>
          <a:lstStyle>
            <a:lvl1pPr marL="0" indent="0">
              <a:buNone/>
              <a:defRPr b="1" spc="205">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1071516" y="3293810"/>
            <a:ext cx="4103117" cy="270380"/>
          </a:xfrm>
          <a:prstGeom prst="rect">
            <a:avLst/>
          </a:prstGeom>
        </p:spPr>
        <p:txBody>
          <a:bodyPr lIns="0" rIns="0"/>
          <a:lstStyle>
            <a:lvl1pPr marL="0" indent="0" algn="l">
              <a:buNone/>
              <a:defRPr b="1" spc="205">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078638" y="3048603"/>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1078638" y="4588640"/>
            <a:ext cx="13745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lIns="0" rIns="0"/>
          <a:lstStyle>
            <a:lvl1pPr marL="0" indent="0" algn="r">
              <a:buNone/>
              <a:defRPr sz="1227">
                <a:solidFill>
                  <a:schemeClr val="bg1"/>
                </a:solidFill>
                <a:latin typeface="Century Gothic" panose="020B0502020202020204" pitchFamily="34" charset="0"/>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lIns="0" rIns="0" anchor="ctr"/>
          <a:lstStyle>
            <a:lvl1pPr>
              <a:defRPr lang="en-US" sz="6000" b="1" cap="all" spc="-205" baseline="0">
                <a:solidFill>
                  <a:schemeClr val="accent4"/>
                </a:solidFill>
                <a:ea typeface="+mn-ea"/>
                <a:cs typeface="+mn-cs"/>
              </a:defRPr>
            </a:lvl1pPr>
          </a:lstStyle>
          <a:p>
            <a:pPr marL="0" lvl="0" indent="0">
              <a:spcBef>
                <a:spcPts val="58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9260813" y="5583933"/>
            <a:ext cx="2931187" cy="127406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10188253" y="5974773"/>
            <a:ext cx="2032000" cy="883227"/>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11138376" y="6385332"/>
            <a:ext cx="1087446" cy="472668"/>
          </a:xfrm>
          <a:prstGeom prst="rtTriangle">
            <a:avLst/>
          </a:prstGeom>
          <a:gradFill flip="none" rotWithShape="1">
            <a:gsLst>
              <a:gs pos="0">
                <a:schemeClr val="accent3"/>
              </a:gs>
              <a:gs pos="48000">
                <a:schemeClr val="accent4"/>
              </a:gs>
              <a:gs pos="100000">
                <a:schemeClr val="accent3"/>
              </a:gs>
            </a:gsLst>
            <a:lin ang="81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1071515" y="450788"/>
            <a:ext cx="70737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1071516" y="1373501"/>
            <a:ext cx="100489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38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B4A6CB-7A49-374A-BE96-A9A894A63F56}"/>
              </a:ext>
            </a:extLst>
          </p:cNvPr>
          <p:cNvPicPr>
            <a:picLocks noChangeAspect="1"/>
          </p:cNvPicPr>
          <p:nvPr userDrawn="1"/>
        </p:nvPicPr>
        <p:blipFill>
          <a:blip r:embed="rId2">
            <a:alphaModFix amt="75000"/>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tx1">
              <a:alpha val="63000"/>
            </a:schemeClr>
          </a:solidFill>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12192000" cy="3377564"/>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8" name="Rectangle 7">
            <a:extLst>
              <a:ext uri="{FF2B5EF4-FFF2-40B4-BE49-F238E27FC236}">
                <a16:creationId xmlns:a16="http://schemas.microsoft.com/office/drawing/2014/main" id="{375C4E63-F6A3-1F47-B8D8-46785B7C3EB5}"/>
              </a:ext>
            </a:extLst>
          </p:cNvPr>
          <p:cNvSpPr/>
          <p:nvPr userDrawn="1"/>
        </p:nvSpPr>
        <p:spPr>
          <a:xfrm>
            <a:off x="1071515" y="1647702"/>
            <a:ext cx="4460988" cy="3419955"/>
          </a:xfrm>
          <a:prstGeom prst="rect">
            <a:avLst/>
          </a:prstGeom>
          <a:solidFill>
            <a:srgbClr val="FFFFFF">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p:nvPr>
        </p:nvSpPr>
        <p:spPr>
          <a:xfrm>
            <a:off x="1257936" y="2135086"/>
            <a:ext cx="4103843" cy="884310"/>
          </a:xfrm>
          <a:prstGeom prst="rect">
            <a:avLst/>
          </a:prstGeom>
        </p:spPr>
        <p:txBody>
          <a:bodyPr/>
          <a:lstStyle>
            <a:lvl1pPr marL="0" indent="0" algn="l">
              <a:lnSpc>
                <a:spcPct val="110000"/>
              </a:lnSpc>
              <a:buNone/>
              <a:defRPr sz="955" b="1">
                <a:solidFill>
                  <a:schemeClr val="tx1"/>
                </a:solidFill>
                <a:latin typeface="Century Gothic" panose="020B0502020202020204" pitchFamily="34" charset="0"/>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a:t>Click to 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p:nvPr>
        </p:nvSpPr>
        <p:spPr>
          <a:xfrm>
            <a:off x="1251904" y="3912001"/>
            <a:ext cx="4103843" cy="884310"/>
          </a:xfrm>
          <a:prstGeom prst="rect">
            <a:avLst/>
          </a:prstGeom>
        </p:spPr>
        <p:txBody>
          <a:bodyPr/>
          <a:lstStyle>
            <a:lvl1pPr marL="0" indent="0" algn="l">
              <a:lnSpc>
                <a:spcPct val="110000"/>
              </a:lnSpc>
              <a:buNone/>
              <a:defRPr sz="955" b="1">
                <a:solidFill>
                  <a:schemeClr val="tx1"/>
                </a:solidFill>
                <a:latin typeface="Century Gothic" panose="020B0502020202020204" pitchFamily="34" charset="0"/>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a:t>Click to 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257936" y="1835266"/>
            <a:ext cx="4103117" cy="270380"/>
          </a:xfrm>
          <a:prstGeom prst="rect">
            <a:avLst/>
          </a:prstGeom>
        </p:spPr>
        <p:txBody>
          <a:bodyPr/>
          <a:lstStyle>
            <a:lvl1pPr marL="0" indent="0">
              <a:buNone/>
              <a:defRPr b="1" spc="205">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1250815" y="3612180"/>
            <a:ext cx="4103117" cy="270380"/>
          </a:xfrm>
          <a:prstGeom prst="rect">
            <a:avLst/>
          </a:prstGeom>
        </p:spPr>
        <p:txBody>
          <a:bodyPr/>
          <a:lstStyle>
            <a:lvl1pPr marL="0" indent="0" algn="l">
              <a:buNone/>
              <a:defRPr b="1" spc="205">
                <a:solidFill>
                  <a:schemeClr val="tx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257936" y="3148803"/>
            <a:ext cx="1374524"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1257936" y="4833041"/>
            <a:ext cx="1374524"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a:lstStyle>
            <a:lvl1pPr marL="0" indent="0" algn="r">
              <a:buNone/>
              <a:defRPr sz="1227">
                <a:solidFill>
                  <a:schemeClr val="bg1"/>
                </a:solidFill>
                <a:latin typeface="Century Gothic" panose="020B0502020202020204" pitchFamily="34" charset="0"/>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anchor="ctr"/>
          <a:lstStyle>
            <a:lvl1pPr>
              <a:defRPr lang="en-US" sz="6000" b="1" cap="all" spc="-205" baseline="0">
                <a:solidFill>
                  <a:schemeClr val="bg1"/>
                </a:solidFill>
                <a:ea typeface="+mn-ea"/>
                <a:cs typeface="+mn-cs"/>
              </a:defRPr>
            </a:lvl1pPr>
          </a:lstStyle>
          <a:p>
            <a:pPr marL="0" lvl="0" indent="0">
              <a:spcBef>
                <a:spcPts val="580"/>
              </a:spcBef>
              <a:buFont typeface="Arial" panose="020B0604020202020204" pitchFamily="34" charset="0"/>
            </a:pPr>
            <a:r>
              <a:rPr lang="en-US" dirty="0"/>
              <a:t>Title</a:t>
            </a:r>
          </a:p>
        </p:txBody>
      </p:sp>
      <p:sp>
        <p:nvSpPr>
          <p:cNvPr id="12" name="Right Triangle 11">
            <a:extLst>
              <a:ext uri="{FF2B5EF4-FFF2-40B4-BE49-F238E27FC236}">
                <a16:creationId xmlns:a16="http://schemas.microsoft.com/office/drawing/2014/main" id="{E985DDCC-5C48-0644-8A89-F1327A54F38F}"/>
              </a:ext>
            </a:extLst>
          </p:cNvPr>
          <p:cNvSpPr/>
          <p:nvPr userDrawn="1"/>
        </p:nvSpPr>
        <p:spPr>
          <a:xfrm flipH="1">
            <a:off x="9260813" y="5583933"/>
            <a:ext cx="2931187" cy="1274067"/>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bg1"/>
              </a:solidFill>
            </a:endParaRPr>
          </a:p>
        </p:txBody>
      </p:sp>
      <p:sp>
        <p:nvSpPr>
          <p:cNvPr id="13" name="Right Triangle 12">
            <a:extLst>
              <a:ext uri="{FF2B5EF4-FFF2-40B4-BE49-F238E27FC236}">
                <a16:creationId xmlns:a16="http://schemas.microsoft.com/office/drawing/2014/main" id="{9FC7B067-FC9E-9246-8377-AA08CCE99F3C}"/>
              </a:ext>
            </a:extLst>
          </p:cNvPr>
          <p:cNvSpPr/>
          <p:nvPr userDrawn="1"/>
        </p:nvSpPr>
        <p:spPr>
          <a:xfrm flipH="1">
            <a:off x="10188253" y="5974773"/>
            <a:ext cx="2032000" cy="883227"/>
          </a:xfrm>
          <a:prstGeom prst="rtTriangle">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accent2"/>
              </a:solidFill>
            </a:endParaRPr>
          </a:p>
        </p:txBody>
      </p:sp>
      <p:sp>
        <p:nvSpPr>
          <p:cNvPr id="14" name="Right Triangle 13">
            <a:extLst>
              <a:ext uri="{FF2B5EF4-FFF2-40B4-BE49-F238E27FC236}">
                <a16:creationId xmlns:a16="http://schemas.microsoft.com/office/drawing/2014/main" id="{F0846F4F-212E-3344-94AC-628354E28E6C}"/>
              </a:ext>
            </a:extLst>
          </p:cNvPr>
          <p:cNvSpPr/>
          <p:nvPr userDrawn="1"/>
        </p:nvSpPr>
        <p:spPr>
          <a:xfrm flipH="1">
            <a:off x="11138376" y="6385332"/>
            <a:ext cx="1087446" cy="472668"/>
          </a:xfrm>
          <a:prstGeom prst="rtTriangl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27" dirty="0">
              <a:solidFill>
                <a:schemeClr val="bg1"/>
              </a:solidFill>
            </a:endParaRP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1071515" y="450788"/>
            <a:ext cx="70737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1071516" y="1373501"/>
            <a:ext cx="100489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94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9D7C04-7FE2-6643-8AC9-273F930A6A70}"/>
              </a:ext>
            </a:extLst>
          </p:cNvPr>
          <p:cNvPicPr>
            <a:picLocks noChangeAspect="1"/>
          </p:cNvPicPr>
          <p:nvPr userDrawn="1"/>
        </p:nvPicPr>
        <p:blipFill rotWithShape="1">
          <a:blip r:embed="rId2">
            <a:alphaModFix/>
          </a:blip>
          <a:srcRect l="3868" t="4421" r="35653" b="36312"/>
          <a:stretch/>
        </p:blipFill>
        <p:spPr>
          <a:xfrm>
            <a:off x="0" y="-1"/>
            <a:ext cx="12192000" cy="6858001"/>
          </a:xfrm>
          <a:prstGeom prst="rect">
            <a:avLst/>
          </a:prstGeom>
        </p:spPr>
      </p:pic>
      <p:sp>
        <p:nvSpPr>
          <p:cNvPr id="9" name="Rectangle 8">
            <a:extLst>
              <a:ext uri="{FF2B5EF4-FFF2-40B4-BE49-F238E27FC236}">
                <a16:creationId xmlns:a16="http://schemas.microsoft.com/office/drawing/2014/main" id="{63B3D8A5-E190-9C45-98DF-F8E7B7360A19}"/>
              </a:ext>
            </a:extLst>
          </p:cNvPr>
          <p:cNvSpPr/>
          <p:nvPr userDrawn="1"/>
        </p:nvSpPr>
        <p:spPr>
          <a:xfrm>
            <a:off x="0" y="0"/>
            <a:ext cx="12192000" cy="4225775"/>
          </a:xfrm>
          <a:prstGeom prst="rect">
            <a:avLst/>
          </a:prstGeom>
          <a:gradFill flip="none" rotWithShape="1">
            <a:gsLst>
              <a:gs pos="0">
                <a:srgbClr val="000000"/>
              </a:gs>
              <a:gs pos="100000">
                <a:schemeClr val="accent1">
                  <a:alpha val="0"/>
                  <a:lumMod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19" name="Text Placeholder 18">
            <a:extLst>
              <a:ext uri="{FF2B5EF4-FFF2-40B4-BE49-F238E27FC236}">
                <a16:creationId xmlns:a16="http://schemas.microsoft.com/office/drawing/2014/main" id="{BC0632F9-D875-1548-A32C-5495F70B978D}"/>
              </a:ext>
            </a:extLst>
          </p:cNvPr>
          <p:cNvSpPr>
            <a:spLocks noGrp="1"/>
          </p:cNvSpPr>
          <p:nvPr>
            <p:ph type="body" sz="quarter" idx="10" hasCustomPrompt="1"/>
          </p:nvPr>
        </p:nvSpPr>
        <p:spPr>
          <a:xfrm>
            <a:off x="1071515" y="1771782"/>
            <a:ext cx="4103843" cy="884310"/>
          </a:xfrm>
          <a:prstGeom prst="rect">
            <a:avLst/>
          </a:prstGeom>
        </p:spPr>
        <p:txBody>
          <a:bodyPr lIns="0" rIns="0"/>
          <a:lstStyle>
            <a:lvl1pPr marL="0" indent="0" algn="l">
              <a:lnSpc>
                <a:spcPct val="110000"/>
              </a:lnSpc>
              <a:buNone/>
              <a:defRPr sz="955" b="1">
                <a:solidFill>
                  <a:schemeClr val="bg1"/>
                </a:solidFill>
                <a:latin typeface="Century Gothic" panose="020B0502020202020204" pitchFamily="34" charset="0"/>
              </a:defRPr>
            </a:lvl1pPr>
            <a:lvl2pPr marL="264961" indent="0" algn="l">
              <a:buNone/>
              <a:defRPr sz="955">
                <a:solidFill>
                  <a:schemeClr val="bg1"/>
                </a:solidFill>
              </a:defRPr>
            </a:lvl2pPr>
            <a:lvl3pPr marL="529922" indent="0" algn="l">
              <a:buNone/>
              <a:defRPr sz="955">
                <a:solidFill>
                  <a:schemeClr val="bg1"/>
                </a:solidFill>
              </a:defRPr>
            </a:lvl3pPr>
            <a:lvl4pPr marL="794883" indent="0" algn="l">
              <a:buNone/>
              <a:defRPr sz="955">
                <a:solidFill>
                  <a:schemeClr val="bg1"/>
                </a:solidFill>
              </a:defRPr>
            </a:lvl4pPr>
            <a:lvl5pPr marL="1059844" indent="0" algn="l">
              <a:buNone/>
              <a:defRPr sz="955">
                <a:solidFill>
                  <a:schemeClr val="bg1"/>
                </a:solidFill>
              </a:defRPr>
            </a:lvl5pPr>
          </a:lstStyle>
          <a:p>
            <a:pPr lvl="0"/>
            <a:r>
              <a:rPr lang="en-US" dirty="0"/>
              <a:t>Edit Master text styles</a:t>
            </a:r>
          </a:p>
        </p:txBody>
      </p:sp>
      <p:sp>
        <p:nvSpPr>
          <p:cNvPr id="20" name="Text Placeholder 18">
            <a:extLst>
              <a:ext uri="{FF2B5EF4-FFF2-40B4-BE49-F238E27FC236}">
                <a16:creationId xmlns:a16="http://schemas.microsoft.com/office/drawing/2014/main" id="{4DFEC49B-1D7D-4A4B-B52D-6669BEA86A4A}"/>
              </a:ext>
            </a:extLst>
          </p:cNvPr>
          <p:cNvSpPr>
            <a:spLocks noGrp="1"/>
          </p:cNvSpPr>
          <p:nvPr>
            <p:ph type="body" sz="quarter" idx="11" hasCustomPrompt="1"/>
          </p:nvPr>
        </p:nvSpPr>
        <p:spPr>
          <a:xfrm>
            <a:off x="7171719" y="1771562"/>
            <a:ext cx="4103843" cy="884310"/>
          </a:xfrm>
          <a:prstGeom prst="rect">
            <a:avLst/>
          </a:prstGeom>
        </p:spPr>
        <p:txBody>
          <a:bodyPr lIns="0" rIns="0"/>
          <a:lstStyle>
            <a:lvl1pPr marL="0" indent="0" algn="r">
              <a:lnSpc>
                <a:spcPct val="110000"/>
              </a:lnSpc>
              <a:buNone/>
              <a:defRPr sz="955" b="1">
                <a:solidFill>
                  <a:schemeClr val="bg1"/>
                </a:solidFill>
                <a:latin typeface="Century Gothic" panose="020B0502020202020204" pitchFamily="34" charset="0"/>
              </a:defRPr>
            </a:lvl1pPr>
            <a:lvl2pPr marL="264961" indent="0" algn="r">
              <a:buNone/>
              <a:defRPr sz="955">
                <a:solidFill>
                  <a:schemeClr val="bg1"/>
                </a:solidFill>
              </a:defRPr>
            </a:lvl2pPr>
            <a:lvl3pPr marL="529922" indent="0" algn="r">
              <a:buNone/>
              <a:defRPr sz="955">
                <a:solidFill>
                  <a:schemeClr val="bg1"/>
                </a:solidFill>
              </a:defRPr>
            </a:lvl3pPr>
            <a:lvl4pPr marL="794883" indent="0" algn="r">
              <a:buNone/>
              <a:defRPr sz="955">
                <a:solidFill>
                  <a:schemeClr val="bg1"/>
                </a:solidFill>
              </a:defRPr>
            </a:lvl4pPr>
            <a:lvl5pPr marL="1059844" indent="0" algn="r">
              <a:buNone/>
              <a:defRPr sz="955">
                <a:solidFill>
                  <a:schemeClr val="bg1"/>
                </a:solidFill>
              </a:defRPr>
            </a:lvl5pPr>
          </a:lstStyle>
          <a:p>
            <a:pPr lvl="0"/>
            <a:r>
              <a:rPr lang="en-US" dirty="0"/>
              <a:t>Edit Master text styles</a:t>
            </a:r>
          </a:p>
        </p:txBody>
      </p:sp>
      <p:sp>
        <p:nvSpPr>
          <p:cNvPr id="22" name="Text Placeholder 21">
            <a:extLst>
              <a:ext uri="{FF2B5EF4-FFF2-40B4-BE49-F238E27FC236}">
                <a16:creationId xmlns:a16="http://schemas.microsoft.com/office/drawing/2014/main" id="{C7E6C5EF-8E79-BD42-A6E9-8485E24B9CE5}"/>
              </a:ext>
            </a:extLst>
          </p:cNvPr>
          <p:cNvSpPr>
            <a:spLocks noGrp="1"/>
          </p:cNvSpPr>
          <p:nvPr>
            <p:ph type="body" sz="quarter" idx="12" hasCustomPrompt="1"/>
          </p:nvPr>
        </p:nvSpPr>
        <p:spPr>
          <a:xfrm>
            <a:off x="1071516" y="1471961"/>
            <a:ext cx="4103117" cy="270380"/>
          </a:xfrm>
          <a:prstGeom prst="rect">
            <a:avLst/>
          </a:prstGeom>
        </p:spPr>
        <p:txBody>
          <a:bodyPr lIns="0" rIns="0"/>
          <a:lstStyle>
            <a:lvl1pPr marL="0" indent="0">
              <a:buNone/>
              <a:defRPr b="1" spc="205">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sp>
        <p:nvSpPr>
          <p:cNvPr id="23" name="Text Placeholder 21">
            <a:extLst>
              <a:ext uri="{FF2B5EF4-FFF2-40B4-BE49-F238E27FC236}">
                <a16:creationId xmlns:a16="http://schemas.microsoft.com/office/drawing/2014/main" id="{63F16360-7742-3D4A-B4CB-9C2F409FF557}"/>
              </a:ext>
            </a:extLst>
          </p:cNvPr>
          <p:cNvSpPr>
            <a:spLocks noGrp="1"/>
          </p:cNvSpPr>
          <p:nvPr>
            <p:ph type="body" sz="quarter" idx="13" hasCustomPrompt="1"/>
          </p:nvPr>
        </p:nvSpPr>
        <p:spPr>
          <a:xfrm>
            <a:off x="7170630" y="1471742"/>
            <a:ext cx="4103117" cy="270380"/>
          </a:xfrm>
          <a:prstGeom prst="rect">
            <a:avLst/>
          </a:prstGeom>
        </p:spPr>
        <p:txBody>
          <a:bodyPr lIns="0" rIns="0"/>
          <a:lstStyle>
            <a:lvl1pPr marL="0" indent="0" algn="r">
              <a:buNone/>
              <a:defRPr b="1" spc="205">
                <a:solidFill>
                  <a:schemeClr val="bg1"/>
                </a:solidFill>
                <a:latin typeface="Century Gothic" panose="020B0502020202020204" pitchFamily="34" charset="0"/>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FEATURE TITLE</a:t>
            </a:r>
          </a:p>
        </p:txBody>
      </p:sp>
      <p:cxnSp>
        <p:nvCxnSpPr>
          <p:cNvPr id="24" name="Straight Connector 23">
            <a:extLst>
              <a:ext uri="{FF2B5EF4-FFF2-40B4-BE49-F238E27FC236}">
                <a16:creationId xmlns:a16="http://schemas.microsoft.com/office/drawing/2014/main" id="{7203DCEE-93A1-3F49-86E3-A4E156A84770}"/>
              </a:ext>
            </a:extLst>
          </p:cNvPr>
          <p:cNvCxnSpPr>
            <a:cxnSpLocks/>
          </p:cNvCxnSpPr>
          <p:nvPr userDrawn="1"/>
        </p:nvCxnSpPr>
        <p:spPr>
          <a:xfrm flipH="1">
            <a:off x="1071516" y="2785499"/>
            <a:ext cx="1374524"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0C7313-AFB0-3F48-9C9F-78143D4EC803}"/>
              </a:ext>
            </a:extLst>
          </p:cNvPr>
          <p:cNvCxnSpPr>
            <a:cxnSpLocks/>
          </p:cNvCxnSpPr>
          <p:nvPr userDrawn="1"/>
        </p:nvCxnSpPr>
        <p:spPr>
          <a:xfrm flipH="1">
            <a:off x="9899223" y="2837078"/>
            <a:ext cx="1374524"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E57FB027-A4E3-CF4D-848E-61232D3B038F}"/>
              </a:ext>
            </a:extLst>
          </p:cNvPr>
          <p:cNvSpPr>
            <a:spLocks noGrp="1"/>
          </p:cNvSpPr>
          <p:nvPr>
            <p:ph type="body" sz="quarter" idx="15" hasCustomPrompt="1"/>
          </p:nvPr>
        </p:nvSpPr>
        <p:spPr>
          <a:xfrm>
            <a:off x="2843804" y="6494102"/>
            <a:ext cx="6504392" cy="270380"/>
          </a:xfrm>
          <a:prstGeom prst="rect">
            <a:avLst/>
          </a:prstGeom>
        </p:spPr>
        <p:txBody>
          <a:bodyPr anchor="ctr"/>
          <a:lstStyle>
            <a:lvl1pPr marL="0" indent="0" algn="ctr">
              <a:buNone/>
              <a:defRPr sz="1227">
                <a:solidFill>
                  <a:schemeClr val="bg1"/>
                </a:solidFill>
                <a:latin typeface="Century Gothic" panose="020B0502020202020204" pitchFamily="34" charset="0"/>
              </a:defRPr>
            </a:lvl1pPr>
          </a:lstStyle>
          <a:p>
            <a:r>
              <a:rPr lang="en-US" dirty="0">
                <a:solidFill>
                  <a:schemeClr val="bg1"/>
                </a:solidFill>
              </a:rPr>
              <a:t>Add A Footer</a:t>
            </a:r>
          </a:p>
        </p:txBody>
      </p:sp>
      <p:sp>
        <p:nvSpPr>
          <p:cNvPr id="4" name="Text Placeholder 3">
            <a:extLst>
              <a:ext uri="{FF2B5EF4-FFF2-40B4-BE49-F238E27FC236}">
                <a16:creationId xmlns:a16="http://schemas.microsoft.com/office/drawing/2014/main" id="{4C3093F1-3E11-B945-A0CA-23F4E9D8602C}"/>
              </a:ext>
            </a:extLst>
          </p:cNvPr>
          <p:cNvSpPr>
            <a:spLocks noGrp="1"/>
          </p:cNvSpPr>
          <p:nvPr>
            <p:ph type="body" sz="quarter" idx="16" hasCustomPrompt="1"/>
          </p:nvPr>
        </p:nvSpPr>
        <p:spPr>
          <a:xfrm>
            <a:off x="1078637" y="345208"/>
            <a:ext cx="10195109" cy="233795"/>
          </a:xfrm>
          <a:prstGeom prst="rect">
            <a:avLst/>
          </a:prstGeom>
        </p:spPr>
        <p:txBody>
          <a:bodyPr rIns="0"/>
          <a:lstStyle>
            <a:lvl1pPr marL="0" indent="0" algn="r">
              <a:buNone/>
              <a:defRPr sz="1227">
                <a:solidFill>
                  <a:schemeClr val="bg1"/>
                </a:solidFill>
                <a:latin typeface="Century Gothic" panose="020B0502020202020204" pitchFamily="34" charset="0"/>
              </a:defRPr>
            </a:lvl1pPr>
            <a:lvl2pPr marL="264961" indent="0">
              <a:buNone/>
              <a:defRPr sz="1227">
                <a:solidFill>
                  <a:schemeClr val="bg1"/>
                </a:solidFill>
              </a:defRPr>
            </a:lvl2pPr>
            <a:lvl3pPr marL="529922" indent="0">
              <a:buNone/>
              <a:defRPr sz="955">
                <a:solidFill>
                  <a:schemeClr val="bg1"/>
                </a:solidFill>
              </a:defRPr>
            </a:lvl3pPr>
            <a:lvl4pPr marL="794883" indent="0">
              <a:buNone/>
              <a:defRPr sz="818">
                <a:solidFill>
                  <a:schemeClr val="bg1"/>
                </a:solidFill>
              </a:defRPr>
            </a:lvl4pPr>
            <a:lvl5pPr marL="1059844" indent="0">
              <a:buNone/>
              <a:defRPr sz="818">
                <a:solidFill>
                  <a:schemeClr val="bg1"/>
                </a:solidFill>
              </a:defRPr>
            </a:lvl5pPr>
          </a:lstStyle>
          <a:p>
            <a:pPr lvl="0"/>
            <a:r>
              <a:rPr lang="en-US" dirty="0"/>
              <a:t>JANUARY [YEAR]</a:t>
            </a:r>
          </a:p>
        </p:txBody>
      </p:sp>
      <p:sp>
        <p:nvSpPr>
          <p:cNvPr id="6" name="Title 5">
            <a:extLst>
              <a:ext uri="{FF2B5EF4-FFF2-40B4-BE49-F238E27FC236}">
                <a16:creationId xmlns:a16="http://schemas.microsoft.com/office/drawing/2014/main" id="{77F2B103-6E5A-4863-8C3B-B72FD12102F1}"/>
              </a:ext>
            </a:extLst>
          </p:cNvPr>
          <p:cNvSpPr>
            <a:spLocks noGrp="1"/>
          </p:cNvSpPr>
          <p:nvPr>
            <p:ph type="title" hasCustomPrompt="1"/>
          </p:nvPr>
        </p:nvSpPr>
        <p:spPr>
          <a:xfrm>
            <a:off x="1078637" y="656923"/>
            <a:ext cx="10195109" cy="540110"/>
          </a:xfrm>
          <a:prstGeom prst="rect">
            <a:avLst/>
          </a:prstGeom>
        </p:spPr>
        <p:txBody>
          <a:bodyPr lIns="0" rIns="0" anchor="ctr"/>
          <a:lstStyle>
            <a:lvl1pPr>
              <a:defRPr lang="en-US" sz="6000" b="1" cap="all" spc="-205" baseline="0">
                <a:solidFill>
                  <a:schemeClr val="bg1"/>
                </a:solidFill>
                <a:ea typeface="+mn-ea"/>
                <a:cs typeface="+mn-cs"/>
              </a:defRPr>
            </a:lvl1pPr>
          </a:lstStyle>
          <a:p>
            <a:pPr marL="0" lvl="0" indent="0">
              <a:spcBef>
                <a:spcPts val="580"/>
              </a:spcBef>
              <a:buFont typeface="Arial" panose="020B0604020202020204" pitchFamily="34" charset="0"/>
            </a:pPr>
            <a:r>
              <a:rPr lang="en-US" dirty="0"/>
              <a:t>Title</a:t>
            </a:r>
          </a:p>
        </p:txBody>
      </p:sp>
      <p:cxnSp>
        <p:nvCxnSpPr>
          <p:cNvPr id="17" name="Straight Connector 16">
            <a:extLst>
              <a:ext uri="{FF2B5EF4-FFF2-40B4-BE49-F238E27FC236}">
                <a16:creationId xmlns:a16="http://schemas.microsoft.com/office/drawing/2014/main" id="{6ECFA83F-F08D-E64E-A6CE-BD0D7043BB56}"/>
              </a:ext>
            </a:extLst>
          </p:cNvPr>
          <p:cNvCxnSpPr>
            <a:cxnSpLocks/>
          </p:cNvCxnSpPr>
          <p:nvPr userDrawn="1"/>
        </p:nvCxnSpPr>
        <p:spPr>
          <a:xfrm flipH="1">
            <a:off x="1071515" y="450788"/>
            <a:ext cx="707375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B4036F-B8B2-A14C-AD32-DCABB2A7DA5D}"/>
              </a:ext>
            </a:extLst>
          </p:cNvPr>
          <p:cNvCxnSpPr>
            <a:cxnSpLocks/>
          </p:cNvCxnSpPr>
          <p:nvPr userDrawn="1"/>
        </p:nvCxnSpPr>
        <p:spPr>
          <a:xfrm flipH="1">
            <a:off x="1071516" y="1373501"/>
            <a:ext cx="1004896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3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13E5F-4A7F-733C-BD94-334803D40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D751E-345D-4ED0-8210-D5D97BE8DF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2C7C8-6DEA-04C7-47D4-91BC3E1EBFF2}"/>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5" name="Footer Placeholder 4">
            <a:extLst>
              <a:ext uri="{FF2B5EF4-FFF2-40B4-BE49-F238E27FC236}">
                <a16:creationId xmlns:a16="http://schemas.microsoft.com/office/drawing/2014/main" id="{FC7271E9-4FB1-B36F-96FB-7C1DAE4CE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7C181-B6D8-0F2A-BF3F-D2E77A195B02}"/>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226518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915D-26F5-2EC1-8AB7-340D7130D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B6707B-C279-3F57-6BE5-83D56F5A5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5D879F-2D3F-6CBF-099C-B2640628965D}"/>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5" name="Footer Placeholder 4">
            <a:extLst>
              <a:ext uri="{FF2B5EF4-FFF2-40B4-BE49-F238E27FC236}">
                <a16:creationId xmlns:a16="http://schemas.microsoft.com/office/drawing/2014/main" id="{BCC31069-B8C4-B0FF-A66E-3E5D333F8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C25D7-12B8-7C27-124A-23B387ED7D1F}"/>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242345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CA22-5094-EB71-D30A-DBE31A3500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494F2-A1AD-3A36-7622-EBDDD1C98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16F5E-24E4-6B70-5AF5-80ECD1B75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DB62CA-959A-3585-7C8C-029321104396}"/>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6" name="Footer Placeholder 5">
            <a:extLst>
              <a:ext uri="{FF2B5EF4-FFF2-40B4-BE49-F238E27FC236}">
                <a16:creationId xmlns:a16="http://schemas.microsoft.com/office/drawing/2014/main" id="{ECED25F0-113A-3371-BE54-DDB25D04E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28B22-89BD-A9E8-FB89-80C5BEB36F75}"/>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30705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2DD7-A7BB-A4B9-041E-ED83947D23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87CD26-3A86-0AA7-092A-1AE56BD2E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DD6BCA-9797-E401-4D33-BC9DCAD99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9BB7-1B85-F580-3AE0-C2CBDE43D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8EB37-91B7-9D04-20CC-CF50CB3DE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03214E-E6F2-DC7E-A626-546142F847F1}"/>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8" name="Footer Placeholder 7">
            <a:extLst>
              <a:ext uri="{FF2B5EF4-FFF2-40B4-BE49-F238E27FC236}">
                <a16:creationId xmlns:a16="http://schemas.microsoft.com/office/drawing/2014/main" id="{3E8BB92A-200B-30FA-C7CA-2FA358C4E8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CFE1F-7474-75BE-516B-EF849BBCA634}"/>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94097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35A50-742B-A68B-B7BA-30E187E13E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CFD6C5-CA1D-D9DC-1FAF-BED6F7AB3435}"/>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4" name="Footer Placeholder 3">
            <a:extLst>
              <a:ext uri="{FF2B5EF4-FFF2-40B4-BE49-F238E27FC236}">
                <a16:creationId xmlns:a16="http://schemas.microsoft.com/office/drawing/2014/main" id="{80847786-6FAC-AACF-22E0-F6C77AD4A8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138050-A656-738F-F905-DFDCE18EFC19}"/>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424975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284D2D-502D-4245-E0F4-FC9BB7AA01CA}"/>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3" name="Footer Placeholder 2">
            <a:extLst>
              <a:ext uri="{FF2B5EF4-FFF2-40B4-BE49-F238E27FC236}">
                <a16:creationId xmlns:a16="http://schemas.microsoft.com/office/drawing/2014/main" id="{157FCBAB-EA2C-4DA9-1EAF-43C85CAE5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580320-039B-6C06-16C9-0CA54D986554}"/>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49374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D34A-F7AF-678F-D302-79DBA5734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88A28E-DB4D-D1AA-50F2-6FB8D4483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E9FF1E-4028-7246-69B0-A9EE01163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A9A40-8F76-BFD7-31B5-0E0C9C34A4AF}"/>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6" name="Footer Placeholder 5">
            <a:extLst>
              <a:ext uri="{FF2B5EF4-FFF2-40B4-BE49-F238E27FC236}">
                <a16:creationId xmlns:a16="http://schemas.microsoft.com/office/drawing/2014/main" id="{2F5CFD9C-9D86-0A4F-BC7C-1DA11CF5F0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25589-249C-C0D4-762F-E9EF6B6F2B67}"/>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2529293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2576-D6EA-16A6-CA7F-A521720D9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ABC888-09A2-B92F-BDAC-A64B5B2AF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6A1280-7805-EE69-8D40-A5D0507CF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FB4CB-AC94-C311-08FD-D617220AD45D}"/>
              </a:ext>
            </a:extLst>
          </p:cNvPr>
          <p:cNvSpPr>
            <a:spLocks noGrp="1"/>
          </p:cNvSpPr>
          <p:nvPr>
            <p:ph type="dt" sz="half" idx="10"/>
          </p:nvPr>
        </p:nvSpPr>
        <p:spPr/>
        <p:txBody>
          <a:bodyPr/>
          <a:lstStyle/>
          <a:p>
            <a:fld id="{B617B742-6E9E-4A23-990C-14CB4ABFF1B5}" type="datetimeFigureOut">
              <a:rPr lang="en-US" smtClean="0"/>
              <a:t>3/10/2023</a:t>
            </a:fld>
            <a:endParaRPr lang="en-US"/>
          </a:p>
        </p:txBody>
      </p:sp>
      <p:sp>
        <p:nvSpPr>
          <p:cNvPr id="6" name="Footer Placeholder 5">
            <a:extLst>
              <a:ext uri="{FF2B5EF4-FFF2-40B4-BE49-F238E27FC236}">
                <a16:creationId xmlns:a16="http://schemas.microsoft.com/office/drawing/2014/main" id="{C2622B03-4854-124C-7BFB-6C8875F4C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61B68-6D0D-FC69-2B00-AB12C63F317C}"/>
              </a:ext>
            </a:extLst>
          </p:cNvPr>
          <p:cNvSpPr>
            <a:spLocks noGrp="1"/>
          </p:cNvSpPr>
          <p:nvPr>
            <p:ph type="sldNum" sz="quarter" idx="12"/>
          </p:nvPr>
        </p:nvSpPr>
        <p:spPr/>
        <p:txBody>
          <a:bodyPr/>
          <a:lstStyle/>
          <a:p>
            <a:fld id="{BE7CB22A-A0C6-4BD6-9FDD-9765F6C010F6}" type="slidenum">
              <a:rPr lang="en-US" smtClean="0"/>
              <a:t>‹#›</a:t>
            </a:fld>
            <a:endParaRPr lang="en-US"/>
          </a:p>
        </p:txBody>
      </p:sp>
    </p:spTree>
    <p:extLst>
      <p:ext uri="{BB962C8B-B14F-4D97-AF65-F5344CB8AC3E}">
        <p14:creationId xmlns:p14="http://schemas.microsoft.com/office/powerpoint/2010/main" val="354798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019A3-87E5-BEC3-A4C5-9CCF8FA2D5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2D27C-4086-F0CC-E072-C19C861E0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A3A17-16B4-DA8E-B328-91099012C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7B742-6E9E-4A23-990C-14CB4ABFF1B5}" type="datetimeFigureOut">
              <a:rPr lang="en-US" smtClean="0"/>
              <a:t>3/10/2023</a:t>
            </a:fld>
            <a:endParaRPr lang="en-US"/>
          </a:p>
        </p:txBody>
      </p:sp>
      <p:sp>
        <p:nvSpPr>
          <p:cNvPr id="5" name="Footer Placeholder 4">
            <a:extLst>
              <a:ext uri="{FF2B5EF4-FFF2-40B4-BE49-F238E27FC236}">
                <a16:creationId xmlns:a16="http://schemas.microsoft.com/office/drawing/2014/main" id="{FA60BC43-C96D-108E-5319-C6893E3B2E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015263-04A0-3A36-07E5-594F8D891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CB22A-A0C6-4BD6-9FDD-9765F6C010F6}" type="slidenum">
              <a:rPr lang="en-US" smtClean="0"/>
              <a:t>‹#›</a:t>
            </a:fld>
            <a:endParaRPr lang="en-US"/>
          </a:p>
        </p:txBody>
      </p:sp>
    </p:spTree>
    <p:extLst>
      <p:ext uri="{BB962C8B-B14F-4D97-AF65-F5344CB8AC3E}">
        <p14:creationId xmlns:p14="http://schemas.microsoft.com/office/powerpoint/2010/main" val="235216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52">
            <a:extLst>
              <a:ext uri="{FF2B5EF4-FFF2-40B4-BE49-F238E27FC236}">
                <a16:creationId xmlns:a16="http://schemas.microsoft.com/office/drawing/2014/main" id="{91EA9682-4FEE-434B-9BF8-FC7FFE538091}"/>
              </a:ext>
            </a:extLst>
          </p:cNvPr>
          <p:cNvSpPr txBox="1">
            <a:spLocks/>
          </p:cNvSpPr>
          <p:nvPr userDrawn="1"/>
        </p:nvSpPr>
        <p:spPr>
          <a:xfrm>
            <a:off x="459270" y="136523"/>
            <a:ext cx="11194852" cy="980500"/>
          </a:xfrm>
          <a:prstGeom prst="rect">
            <a:avLst/>
          </a:prstGeom>
        </p:spPr>
        <p:txBody>
          <a:bodyPr anchor="b"/>
          <a:lstStyle>
            <a:lvl1pPr algn="l" defTabSz="777240" rtl="0" eaLnBrk="1" latinLnBrk="0" hangingPunct="1">
              <a:lnSpc>
                <a:spcPct val="90000"/>
              </a:lnSpc>
              <a:spcBef>
                <a:spcPct val="0"/>
              </a:spcBef>
              <a:buNone/>
              <a:defRPr sz="3740" kern="1200">
                <a:solidFill>
                  <a:schemeClr val="tx1"/>
                </a:solidFill>
                <a:latin typeface="+mj-lt"/>
                <a:ea typeface="+mj-ea"/>
                <a:cs typeface="+mj-cs"/>
              </a:defRPr>
            </a:lvl1pPr>
          </a:lstStyle>
          <a:p>
            <a:pPr algn="ctr"/>
            <a:endParaRPr lang="en-US" sz="6000" spc="409" dirty="0">
              <a:solidFill>
                <a:schemeClr val="bg1"/>
              </a:solidFill>
            </a:endParaRPr>
          </a:p>
        </p:txBody>
      </p:sp>
      <p:sp>
        <p:nvSpPr>
          <p:cNvPr id="67" name="Right Triangle 66">
            <a:extLst>
              <a:ext uri="{FF2B5EF4-FFF2-40B4-BE49-F238E27FC236}">
                <a16:creationId xmlns:a16="http://schemas.microsoft.com/office/drawing/2014/main" id="{DA818EFC-2E47-7D41-839D-585E266C6032}"/>
              </a:ext>
            </a:extLst>
          </p:cNvPr>
          <p:cNvSpPr/>
          <p:nvPr userDrawn="1"/>
        </p:nvSpPr>
        <p:spPr>
          <a:xfrm flipH="1">
            <a:off x="9260813" y="5583933"/>
            <a:ext cx="2931187" cy="127406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p>
        </p:txBody>
      </p:sp>
      <p:sp>
        <p:nvSpPr>
          <p:cNvPr id="68" name="Right Triangle 67">
            <a:extLst>
              <a:ext uri="{FF2B5EF4-FFF2-40B4-BE49-F238E27FC236}">
                <a16:creationId xmlns:a16="http://schemas.microsoft.com/office/drawing/2014/main" id="{E34BC314-6499-634E-91F1-15087B08AD89}"/>
              </a:ext>
            </a:extLst>
          </p:cNvPr>
          <p:cNvSpPr/>
          <p:nvPr userDrawn="1"/>
        </p:nvSpPr>
        <p:spPr>
          <a:xfrm flipH="1">
            <a:off x="10188253" y="5974773"/>
            <a:ext cx="2032000" cy="883227"/>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accent2"/>
              </a:solidFill>
            </a:endParaRPr>
          </a:p>
        </p:txBody>
      </p:sp>
      <p:sp>
        <p:nvSpPr>
          <p:cNvPr id="69" name="Right Triangle 68">
            <a:extLst>
              <a:ext uri="{FF2B5EF4-FFF2-40B4-BE49-F238E27FC236}">
                <a16:creationId xmlns:a16="http://schemas.microsoft.com/office/drawing/2014/main" id="{227FDEC3-7C24-6F4E-83BA-BCB735BA295F}"/>
              </a:ext>
            </a:extLst>
          </p:cNvPr>
          <p:cNvSpPr/>
          <p:nvPr userDrawn="1"/>
        </p:nvSpPr>
        <p:spPr>
          <a:xfrm flipH="1">
            <a:off x="11138376" y="6385332"/>
            <a:ext cx="1087446" cy="472668"/>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7" dirty="0">
              <a:solidFill>
                <a:schemeClr val="accent2"/>
              </a:solidFill>
            </a:endParaRPr>
          </a:p>
        </p:txBody>
      </p:sp>
      <p:cxnSp>
        <p:nvCxnSpPr>
          <p:cNvPr id="70" name="Straight Connector 69">
            <a:extLst>
              <a:ext uri="{FF2B5EF4-FFF2-40B4-BE49-F238E27FC236}">
                <a16:creationId xmlns:a16="http://schemas.microsoft.com/office/drawing/2014/main" id="{C4F836DB-87CD-6E42-B0AD-B4E69F13E951}"/>
              </a:ext>
            </a:extLst>
          </p:cNvPr>
          <p:cNvCxnSpPr>
            <a:cxnSpLocks/>
          </p:cNvCxnSpPr>
          <p:nvPr userDrawn="1"/>
        </p:nvCxnSpPr>
        <p:spPr>
          <a:xfrm flipH="1">
            <a:off x="1071515" y="450788"/>
            <a:ext cx="7073751"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5D4F07-3C9D-9944-A4B7-C894C240BD95}"/>
              </a:ext>
            </a:extLst>
          </p:cNvPr>
          <p:cNvCxnSpPr>
            <a:cxnSpLocks/>
          </p:cNvCxnSpPr>
          <p:nvPr userDrawn="1"/>
        </p:nvCxnSpPr>
        <p:spPr>
          <a:xfrm flipH="1">
            <a:off x="1071516" y="1373501"/>
            <a:ext cx="1004896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82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529922" rtl="0" eaLnBrk="1" latinLnBrk="0" hangingPunct="1">
        <a:lnSpc>
          <a:spcPct val="90000"/>
        </a:lnSpc>
        <a:spcBef>
          <a:spcPct val="0"/>
        </a:spcBef>
        <a:buNone/>
        <a:defRPr sz="2550" kern="1200">
          <a:solidFill>
            <a:schemeClr val="tx1"/>
          </a:solidFill>
          <a:latin typeface="+mj-lt"/>
          <a:ea typeface="+mj-ea"/>
          <a:cs typeface="+mj-cs"/>
        </a:defRPr>
      </a:lvl1pPr>
    </p:titleStyle>
    <p:bodyStyle>
      <a:lvl1pPr marL="132481" indent="-132481" algn="l" defTabSz="529922" rtl="0" eaLnBrk="1" latinLnBrk="0" hangingPunct="1">
        <a:lnSpc>
          <a:spcPct val="90000"/>
        </a:lnSpc>
        <a:spcBef>
          <a:spcPts val="580"/>
        </a:spcBef>
        <a:buFont typeface="Arial" panose="020B0604020202020204" pitchFamily="34" charset="0"/>
        <a:buChar char="•"/>
        <a:defRPr sz="1623" kern="1200">
          <a:solidFill>
            <a:schemeClr val="tx1"/>
          </a:solidFill>
          <a:latin typeface="+mn-lt"/>
          <a:ea typeface="+mn-ea"/>
          <a:cs typeface="+mn-cs"/>
        </a:defRPr>
      </a:lvl1pPr>
      <a:lvl2pPr marL="397442" indent="-132481" algn="l" defTabSz="529922" rtl="0" eaLnBrk="1" latinLnBrk="0" hangingPunct="1">
        <a:lnSpc>
          <a:spcPct val="90000"/>
        </a:lnSpc>
        <a:spcBef>
          <a:spcPts val="290"/>
        </a:spcBef>
        <a:buFont typeface="Arial" panose="020B0604020202020204" pitchFamily="34" charset="0"/>
        <a:buChar char="•"/>
        <a:defRPr sz="1391" kern="1200">
          <a:solidFill>
            <a:schemeClr val="tx1"/>
          </a:solidFill>
          <a:latin typeface="+mn-lt"/>
          <a:ea typeface="+mn-ea"/>
          <a:cs typeface="+mn-cs"/>
        </a:defRPr>
      </a:lvl2pPr>
      <a:lvl3pPr marL="662403" indent="-132481" algn="l" defTabSz="529922" rtl="0" eaLnBrk="1" latinLnBrk="0" hangingPunct="1">
        <a:lnSpc>
          <a:spcPct val="90000"/>
        </a:lnSpc>
        <a:spcBef>
          <a:spcPts val="290"/>
        </a:spcBef>
        <a:buFont typeface="Arial" panose="020B0604020202020204" pitchFamily="34" charset="0"/>
        <a:buChar char="•"/>
        <a:defRPr sz="1159" kern="1200">
          <a:solidFill>
            <a:schemeClr val="tx1"/>
          </a:solidFill>
          <a:latin typeface="+mn-lt"/>
          <a:ea typeface="+mn-ea"/>
          <a:cs typeface="+mn-cs"/>
        </a:defRPr>
      </a:lvl3pPr>
      <a:lvl4pPr marL="927364"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4pPr>
      <a:lvl5pPr marL="1192325"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5pPr>
      <a:lvl6pPr marL="1457286"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6pPr>
      <a:lvl7pPr marL="1722247"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7pPr>
      <a:lvl8pPr marL="1987208"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8pPr>
      <a:lvl9pPr marL="2252169" indent="-132481" algn="l" defTabSz="529922" rtl="0" eaLnBrk="1" latinLnBrk="0" hangingPunct="1">
        <a:lnSpc>
          <a:spcPct val="90000"/>
        </a:lnSpc>
        <a:spcBef>
          <a:spcPts val="290"/>
        </a:spcBef>
        <a:buFont typeface="Arial" panose="020B0604020202020204" pitchFamily="34" charset="0"/>
        <a:buChar char="•"/>
        <a:defRPr sz="1043" kern="1200">
          <a:solidFill>
            <a:schemeClr val="tx1"/>
          </a:solidFill>
          <a:latin typeface="+mn-lt"/>
          <a:ea typeface="+mn-ea"/>
          <a:cs typeface="+mn-cs"/>
        </a:defRPr>
      </a:lvl9pPr>
    </p:bodyStyle>
    <p:otherStyle>
      <a:defPPr>
        <a:defRPr lang="en-US"/>
      </a:defPPr>
      <a:lvl1pPr marL="0" algn="l" defTabSz="529922" rtl="0" eaLnBrk="1" latinLnBrk="0" hangingPunct="1">
        <a:defRPr sz="1043" kern="1200">
          <a:solidFill>
            <a:schemeClr val="tx1"/>
          </a:solidFill>
          <a:latin typeface="+mn-lt"/>
          <a:ea typeface="+mn-ea"/>
          <a:cs typeface="+mn-cs"/>
        </a:defRPr>
      </a:lvl1pPr>
      <a:lvl2pPr marL="264961" algn="l" defTabSz="529922" rtl="0" eaLnBrk="1" latinLnBrk="0" hangingPunct="1">
        <a:defRPr sz="1043" kern="1200">
          <a:solidFill>
            <a:schemeClr val="tx1"/>
          </a:solidFill>
          <a:latin typeface="+mn-lt"/>
          <a:ea typeface="+mn-ea"/>
          <a:cs typeface="+mn-cs"/>
        </a:defRPr>
      </a:lvl2pPr>
      <a:lvl3pPr marL="529922" algn="l" defTabSz="529922" rtl="0" eaLnBrk="1" latinLnBrk="0" hangingPunct="1">
        <a:defRPr sz="1043" kern="1200">
          <a:solidFill>
            <a:schemeClr val="tx1"/>
          </a:solidFill>
          <a:latin typeface="+mn-lt"/>
          <a:ea typeface="+mn-ea"/>
          <a:cs typeface="+mn-cs"/>
        </a:defRPr>
      </a:lvl3pPr>
      <a:lvl4pPr marL="794883" algn="l" defTabSz="529922" rtl="0" eaLnBrk="1" latinLnBrk="0" hangingPunct="1">
        <a:defRPr sz="1043" kern="1200">
          <a:solidFill>
            <a:schemeClr val="tx1"/>
          </a:solidFill>
          <a:latin typeface="+mn-lt"/>
          <a:ea typeface="+mn-ea"/>
          <a:cs typeface="+mn-cs"/>
        </a:defRPr>
      </a:lvl4pPr>
      <a:lvl5pPr marL="1059844" algn="l" defTabSz="529922" rtl="0" eaLnBrk="1" latinLnBrk="0" hangingPunct="1">
        <a:defRPr sz="1043" kern="1200">
          <a:solidFill>
            <a:schemeClr val="tx1"/>
          </a:solidFill>
          <a:latin typeface="+mn-lt"/>
          <a:ea typeface="+mn-ea"/>
          <a:cs typeface="+mn-cs"/>
        </a:defRPr>
      </a:lvl5pPr>
      <a:lvl6pPr marL="1324806" algn="l" defTabSz="529922" rtl="0" eaLnBrk="1" latinLnBrk="0" hangingPunct="1">
        <a:defRPr sz="1043" kern="1200">
          <a:solidFill>
            <a:schemeClr val="tx1"/>
          </a:solidFill>
          <a:latin typeface="+mn-lt"/>
          <a:ea typeface="+mn-ea"/>
          <a:cs typeface="+mn-cs"/>
        </a:defRPr>
      </a:lvl6pPr>
      <a:lvl7pPr marL="1589767" algn="l" defTabSz="529922" rtl="0" eaLnBrk="1" latinLnBrk="0" hangingPunct="1">
        <a:defRPr sz="1043" kern="1200">
          <a:solidFill>
            <a:schemeClr val="tx1"/>
          </a:solidFill>
          <a:latin typeface="+mn-lt"/>
          <a:ea typeface="+mn-ea"/>
          <a:cs typeface="+mn-cs"/>
        </a:defRPr>
      </a:lvl7pPr>
      <a:lvl8pPr marL="1854728" algn="l" defTabSz="529922" rtl="0" eaLnBrk="1" latinLnBrk="0" hangingPunct="1">
        <a:defRPr sz="1043" kern="1200">
          <a:solidFill>
            <a:schemeClr val="tx1"/>
          </a:solidFill>
          <a:latin typeface="+mn-lt"/>
          <a:ea typeface="+mn-ea"/>
          <a:cs typeface="+mn-cs"/>
        </a:defRPr>
      </a:lvl8pPr>
      <a:lvl9pPr marL="2119689" algn="l" defTabSz="529922" rtl="0" eaLnBrk="1" latinLnBrk="0" hangingPunct="1">
        <a:defRPr sz="10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hyperlink" Target="mailto:dennomwanzia@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hyperlink" Target="https://www.linkedin.com/in/dennis-mwanzia-271412232/" TargetMode="External"/><Relationship Id="rId4" Type="http://schemas.openxmlformats.org/officeDocument/2006/relationships/hyperlink" Target="https://github.com/DennisMwanzi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8159C9F5-3197-0445-A08E-D2D4FA7B6EEB}"/>
              </a:ext>
            </a:extLst>
          </p:cNvPr>
          <p:cNvSpPr>
            <a:spLocks noGrp="1"/>
          </p:cNvSpPr>
          <p:nvPr>
            <p:ph type="body" sz="quarter" idx="12"/>
          </p:nvPr>
        </p:nvSpPr>
        <p:spPr>
          <a:xfrm>
            <a:off x="2019300" y="1746970"/>
            <a:ext cx="7010399" cy="540110"/>
          </a:xfrm>
        </p:spPr>
        <p:txBody>
          <a:bodyPr/>
          <a:lstStyle/>
          <a:p>
            <a:r>
              <a:rPr lang="en-US" dirty="0"/>
              <a:t>                                                PRESENTATION BY </a:t>
            </a:r>
          </a:p>
          <a:p>
            <a:r>
              <a:rPr lang="en-US" dirty="0"/>
              <a:t>           </a:t>
            </a:r>
          </a:p>
          <a:p>
            <a:endParaRPr lang="en-US" dirty="0"/>
          </a:p>
          <a:p>
            <a:r>
              <a:rPr lang="en-US" sz="4400" dirty="0"/>
              <a:t>       DENNIS MWANZIA </a:t>
            </a:r>
          </a:p>
        </p:txBody>
      </p:sp>
      <p:sp>
        <p:nvSpPr>
          <p:cNvPr id="20" name="Title">
            <a:extLst>
              <a:ext uri="{FF2B5EF4-FFF2-40B4-BE49-F238E27FC236}">
                <a16:creationId xmlns:a16="http://schemas.microsoft.com/office/drawing/2014/main" id="{9171DEF7-A61D-CC4C-A663-F3A746DA9307}"/>
              </a:ext>
            </a:extLst>
          </p:cNvPr>
          <p:cNvSpPr>
            <a:spLocks noGrp="1"/>
          </p:cNvSpPr>
          <p:nvPr>
            <p:ph type="body" sz="quarter" idx="15"/>
          </p:nvPr>
        </p:nvSpPr>
        <p:spPr/>
        <p:txBody>
          <a:bodyPr/>
          <a:lstStyle/>
          <a:p>
            <a:r>
              <a:rPr lang="en-US" dirty="0"/>
              <a:t>NEW STUDIO</a:t>
            </a:r>
          </a:p>
        </p:txBody>
      </p:sp>
      <p:sp>
        <p:nvSpPr>
          <p:cNvPr id="4" name="Text Placeholder 3">
            <a:extLst>
              <a:ext uri="{FF2B5EF4-FFF2-40B4-BE49-F238E27FC236}">
                <a16:creationId xmlns:a16="http://schemas.microsoft.com/office/drawing/2014/main" id="{2A3EF717-1FB0-914E-938F-9A05A994C939}"/>
              </a:ext>
            </a:extLst>
          </p:cNvPr>
          <p:cNvSpPr>
            <a:spLocks noGrp="1"/>
          </p:cNvSpPr>
          <p:nvPr>
            <p:ph type="body" sz="quarter" idx="16"/>
          </p:nvPr>
        </p:nvSpPr>
        <p:spPr/>
        <p:txBody>
          <a:bodyPr/>
          <a:lstStyle/>
          <a:p>
            <a:r>
              <a:rPr lang="en-US" dirty="0"/>
              <a:t>MARCH  [2023]</a:t>
            </a:r>
          </a:p>
        </p:txBody>
      </p:sp>
      <p:sp>
        <p:nvSpPr>
          <p:cNvPr id="22" name="Title 21">
            <a:extLst>
              <a:ext uri="{FF2B5EF4-FFF2-40B4-BE49-F238E27FC236}">
                <a16:creationId xmlns:a16="http://schemas.microsoft.com/office/drawing/2014/main" id="{63144A03-4F69-4BAE-B210-2CAB9F69C35D}"/>
              </a:ext>
            </a:extLst>
          </p:cNvPr>
          <p:cNvSpPr>
            <a:spLocks noGrp="1"/>
          </p:cNvSpPr>
          <p:nvPr>
            <p:ph type="title"/>
          </p:nvPr>
        </p:nvSpPr>
        <p:spPr/>
        <p:txBody>
          <a:bodyPr/>
          <a:lstStyle/>
          <a:p>
            <a:r>
              <a:rPr lang="en-US" dirty="0"/>
              <a:t>MICROSOFT MOVIE STUDIO </a:t>
            </a:r>
          </a:p>
        </p:txBody>
      </p:sp>
    </p:spTree>
    <p:extLst>
      <p:ext uri="{BB962C8B-B14F-4D97-AF65-F5344CB8AC3E}">
        <p14:creationId xmlns:p14="http://schemas.microsoft.com/office/powerpoint/2010/main" val="128077328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6F7AB15-7C21-B25F-5DC8-AFD5C0197F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7305" y="616381"/>
            <a:ext cx="6592837" cy="41422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FBB2FA-C566-AF16-BDBD-FAD71A780A41}"/>
              </a:ext>
            </a:extLst>
          </p:cNvPr>
          <p:cNvSpPr txBox="1"/>
          <p:nvPr/>
        </p:nvSpPr>
        <p:spPr>
          <a:xfrm>
            <a:off x="7956331" y="1124607"/>
            <a:ext cx="3520966" cy="2585323"/>
          </a:xfrm>
          <a:prstGeom prst="rect">
            <a:avLst/>
          </a:prstGeom>
          <a:noFill/>
        </p:spPr>
        <p:txBody>
          <a:bodyPr wrap="square" rtlCol="0">
            <a:spAutoFit/>
          </a:bodyPr>
          <a:lstStyle/>
          <a:p>
            <a:r>
              <a:rPr lang="en-US" b="1" dirty="0">
                <a:solidFill>
                  <a:srgbClr val="FF0000"/>
                </a:solidFill>
              </a:rPr>
              <a:t>Insights</a:t>
            </a:r>
          </a:p>
          <a:p>
            <a:pPr marL="285750" indent="-285750">
              <a:buFont typeface="Arial" panose="020B0604020202020204" pitchFamily="34" charset="0"/>
              <a:buChar char="•"/>
            </a:pPr>
            <a:r>
              <a:rPr lang="en-US" b="1" dirty="0"/>
              <a:t>Horror, Mystery, Thriller Movies best performing</a:t>
            </a:r>
          </a:p>
          <a:p>
            <a:pPr marL="285750" indent="-285750">
              <a:buFont typeface="Arial" panose="020B0604020202020204" pitchFamily="34" charset="0"/>
              <a:buChar char="•"/>
            </a:pPr>
            <a:r>
              <a:rPr lang="en-US" b="1" dirty="0"/>
              <a:t>Biography, Documentary also highly preferred</a:t>
            </a:r>
          </a:p>
          <a:p>
            <a:pPr marL="285750" indent="-285750">
              <a:buFont typeface="Arial" panose="020B0604020202020204" pitchFamily="34" charset="0"/>
              <a:buChar char="•"/>
            </a:pPr>
            <a:r>
              <a:rPr lang="en-US" b="1" dirty="0"/>
              <a:t>Crime, Drama, Family least preferred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73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5" name="Rectangle 4813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37" name="Freeform: Shape 4813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139" name="Rectangle 4813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1" name="Rectangle 4814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43" name="Freeform: Shape 4814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145" name="Isosceles Triangle 4814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130" name="Picture 2">
            <a:extLst>
              <a:ext uri="{FF2B5EF4-FFF2-40B4-BE49-F238E27FC236}">
                <a16:creationId xmlns:a16="http://schemas.microsoft.com/office/drawing/2014/main" id="{9D03CE8B-1E41-0EDC-F348-C0E15C4A62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4325" y="713257"/>
            <a:ext cx="696383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8147" name="Isosceles Triangle 4814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9CE041-4BA9-5C23-CF32-863148EC5C49}"/>
              </a:ext>
            </a:extLst>
          </p:cNvPr>
          <p:cNvSpPr txBox="1"/>
          <p:nvPr/>
        </p:nvSpPr>
        <p:spPr>
          <a:xfrm>
            <a:off x="9122979" y="1427384"/>
            <a:ext cx="2659118"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t>Movies with highest ROI were ones produced in Ukraine , Dominican Republic and Japan</a:t>
            </a:r>
          </a:p>
        </p:txBody>
      </p:sp>
    </p:spTree>
    <p:extLst>
      <p:ext uri="{BB962C8B-B14F-4D97-AF65-F5344CB8AC3E}">
        <p14:creationId xmlns:p14="http://schemas.microsoft.com/office/powerpoint/2010/main" val="143285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64" name="Rectangle 49160">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163" name="Rectangle 4916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9154" name="Picture 2">
            <a:extLst>
              <a:ext uri="{FF2B5EF4-FFF2-40B4-BE49-F238E27FC236}">
                <a16:creationId xmlns:a16="http://schemas.microsoft.com/office/drawing/2014/main" id="{C96BA573-9D1E-3B9B-6AD0-BEE5E5921B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1480" y="761180"/>
            <a:ext cx="6647688" cy="5235055"/>
          </a:xfrm>
          <a:prstGeom prst="rect">
            <a:avLst/>
          </a:prstGeom>
          <a:noFill/>
          <a:extLst>
            <a:ext uri="{909E8E84-426E-40DD-AFC4-6F175D3DCCD1}">
              <a14:hiddenFill xmlns:a14="http://schemas.microsoft.com/office/drawing/2010/main">
                <a:solidFill>
                  <a:srgbClr val="FFFFFF"/>
                </a:solidFill>
              </a14:hiddenFill>
            </a:ext>
          </a:extLst>
        </p:spPr>
      </p:pic>
      <p:sp>
        <p:nvSpPr>
          <p:cNvPr id="49165" name="Rectangle 4916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167" name="Rectangle 49166">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158" name="Content Placeholder 49157">
            <a:extLst>
              <a:ext uri="{FF2B5EF4-FFF2-40B4-BE49-F238E27FC236}">
                <a16:creationId xmlns:a16="http://schemas.microsoft.com/office/drawing/2014/main" id="{0E263824-3F07-15CC-7C88-A83EF73B463C}"/>
              </a:ext>
            </a:extLst>
          </p:cNvPr>
          <p:cNvSpPr>
            <a:spLocks noGrp="1"/>
          </p:cNvSpPr>
          <p:nvPr>
            <p:ph idx="1"/>
          </p:nvPr>
        </p:nvSpPr>
        <p:spPr>
          <a:xfrm>
            <a:off x="7938531" y="633619"/>
            <a:ext cx="4032751" cy="5176267"/>
          </a:xfrm>
        </p:spPr>
        <p:txBody>
          <a:bodyPr>
            <a:normAutofit/>
          </a:bodyPr>
          <a:lstStyle/>
          <a:p>
            <a:r>
              <a:rPr lang="en-US" sz="4800" dirty="0"/>
              <a:t>Movies produced in Croatian, Hebrew and French had the highest ROIs </a:t>
            </a:r>
          </a:p>
        </p:txBody>
      </p:sp>
    </p:spTree>
    <p:extLst>
      <p:ext uri="{BB962C8B-B14F-4D97-AF65-F5344CB8AC3E}">
        <p14:creationId xmlns:p14="http://schemas.microsoft.com/office/powerpoint/2010/main" val="226565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98" name="Rectangle 41997">
            <a:extLst>
              <a:ext uri="{FF2B5EF4-FFF2-40B4-BE49-F238E27FC236}">
                <a16:creationId xmlns:a16="http://schemas.microsoft.com/office/drawing/2014/main" id="{23127454-05ED-4566-85B8-9B19E8D6D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1990" name="Picture 6" descr="Chart, scatter chart&#10;&#10;Description automatically generated">
            <a:extLst>
              <a:ext uri="{FF2B5EF4-FFF2-40B4-BE49-F238E27FC236}">
                <a16:creationId xmlns:a16="http://schemas.microsoft.com/office/drawing/2014/main" id="{704E0D49-8BCB-2569-97C7-5E44C543E1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37627" y="625095"/>
            <a:ext cx="6847062" cy="5477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B1F666-4143-7839-FF3E-84C4A4570BF5}"/>
              </a:ext>
            </a:extLst>
          </p:cNvPr>
          <p:cNvSpPr txBox="1"/>
          <p:nvPr/>
        </p:nvSpPr>
        <p:spPr>
          <a:xfrm>
            <a:off x="567559" y="1555531"/>
            <a:ext cx="3710151"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kern="1200" dirty="0">
                <a:solidFill>
                  <a:schemeClr val="tx1"/>
                </a:solidFill>
                <a:latin typeface="+mj-lt"/>
                <a:ea typeface="+mj-ea"/>
                <a:cs typeface="+mj-cs"/>
              </a:rPr>
              <a:t>Production Budget vs Worldwide Gross have strong positive correlation.</a:t>
            </a:r>
          </a:p>
          <a:p>
            <a:pPr marL="285750" indent="-285750">
              <a:buFont typeface="Arial" panose="020B0604020202020204" pitchFamily="34" charset="0"/>
              <a:buChar char="•"/>
            </a:pPr>
            <a:r>
              <a:rPr lang="en-US" b="1" dirty="0">
                <a:latin typeface="+mj-lt"/>
                <a:ea typeface="+mj-ea"/>
                <a:cs typeface="+mj-cs"/>
              </a:rPr>
              <a:t>High production budget &gt; High worldwide gross</a:t>
            </a:r>
            <a:br>
              <a:rPr lang="en-US" sz="1800" b="1" kern="1200" dirty="0">
                <a:solidFill>
                  <a:schemeClr val="tx1"/>
                </a:solidFill>
                <a:latin typeface="+mj-lt"/>
                <a:ea typeface="+mj-ea"/>
                <a:cs typeface="+mj-cs"/>
              </a:rPr>
            </a:br>
            <a:endParaRPr lang="en-US" dirty="0"/>
          </a:p>
        </p:txBody>
      </p:sp>
    </p:spTree>
    <p:extLst>
      <p:ext uri="{BB962C8B-B14F-4D97-AF65-F5344CB8AC3E}">
        <p14:creationId xmlns:p14="http://schemas.microsoft.com/office/powerpoint/2010/main" val="71032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E83C9C-8750-591B-24DC-73DB02C993F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Correlation between variables</a:t>
            </a:r>
          </a:p>
        </p:txBody>
      </p:sp>
      <p:graphicFrame>
        <p:nvGraphicFramePr>
          <p:cNvPr id="4" name="Content Placeholder 3">
            <a:extLst>
              <a:ext uri="{FF2B5EF4-FFF2-40B4-BE49-F238E27FC236}">
                <a16:creationId xmlns:a16="http://schemas.microsoft.com/office/drawing/2014/main" id="{A76237AF-4E17-18A5-C8BA-B0574CC9FE73}"/>
              </a:ext>
            </a:extLst>
          </p:cNvPr>
          <p:cNvGraphicFramePr>
            <a:graphicFrameLocks noGrp="1"/>
          </p:cNvGraphicFramePr>
          <p:nvPr>
            <p:ph idx="1"/>
            <p:extLst>
              <p:ext uri="{D42A27DB-BD31-4B8C-83A1-F6EECF244321}">
                <p14:modId xmlns:p14="http://schemas.microsoft.com/office/powerpoint/2010/main" val="434041310"/>
              </p:ext>
            </p:extLst>
          </p:nvPr>
        </p:nvGraphicFramePr>
        <p:xfrm>
          <a:off x="644056" y="3031853"/>
          <a:ext cx="10927831" cy="2354260"/>
        </p:xfrm>
        <a:graphic>
          <a:graphicData uri="http://schemas.openxmlformats.org/drawingml/2006/table">
            <a:tbl>
              <a:tblPr firstRow="1" bandRow="1"/>
              <a:tblGrid>
                <a:gridCol w="3154617">
                  <a:extLst>
                    <a:ext uri="{9D8B030D-6E8A-4147-A177-3AD203B41FA5}">
                      <a16:colId xmlns:a16="http://schemas.microsoft.com/office/drawing/2014/main" val="607850442"/>
                    </a:ext>
                  </a:extLst>
                </a:gridCol>
                <a:gridCol w="3154617">
                  <a:extLst>
                    <a:ext uri="{9D8B030D-6E8A-4147-A177-3AD203B41FA5}">
                      <a16:colId xmlns:a16="http://schemas.microsoft.com/office/drawing/2014/main" val="2733156510"/>
                    </a:ext>
                  </a:extLst>
                </a:gridCol>
                <a:gridCol w="2652999">
                  <a:extLst>
                    <a:ext uri="{9D8B030D-6E8A-4147-A177-3AD203B41FA5}">
                      <a16:colId xmlns:a16="http://schemas.microsoft.com/office/drawing/2014/main" val="1383049351"/>
                    </a:ext>
                  </a:extLst>
                </a:gridCol>
                <a:gridCol w="1965598">
                  <a:extLst>
                    <a:ext uri="{9D8B030D-6E8A-4147-A177-3AD203B41FA5}">
                      <a16:colId xmlns:a16="http://schemas.microsoft.com/office/drawing/2014/main" val="2520623943"/>
                    </a:ext>
                  </a:extLst>
                </a:gridCol>
              </a:tblGrid>
              <a:tr h="588565">
                <a:tc>
                  <a:txBody>
                    <a:bodyPr/>
                    <a:lstStyle/>
                    <a:p>
                      <a:pPr algn="r" fontAlgn="ctr"/>
                      <a:endParaRPr lang="en-US" sz="2600" b="1">
                        <a:effectLst/>
                      </a:endParaRPr>
                    </a:p>
                  </a:txBody>
                  <a:tcPr marL="133765" marR="133765" marT="66882" marB="66882" anchor="ctr">
                    <a:lnL>
                      <a:noFill/>
                    </a:lnL>
                    <a:lnR>
                      <a:noFill/>
                    </a:lnR>
                    <a:lnT>
                      <a:noFill/>
                    </a:lnT>
                    <a:lnB>
                      <a:noFill/>
                    </a:lnB>
                    <a:solidFill>
                      <a:srgbClr val="FFFFFF"/>
                    </a:solidFill>
                  </a:tcPr>
                </a:tc>
                <a:tc>
                  <a:txBody>
                    <a:bodyPr/>
                    <a:lstStyle/>
                    <a:p>
                      <a:pPr algn="r" fontAlgn="ctr"/>
                      <a:r>
                        <a:rPr lang="en-US" sz="2600" b="1">
                          <a:effectLst/>
                        </a:rPr>
                        <a:t>runtime_minutes</a:t>
                      </a:r>
                    </a:p>
                  </a:txBody>
                  <a:tcPr marL="133765" marR="133765" marT="66882" marB="66882" anchor="ctr">
                    <a:lnL>
                      <a:noFill/>
                    </a:lnL>
                    <a:lnR>
                      <a:noFill/>
                    </a:lnR>
                    <a:lnT>
                      <a:noFill/>
                    </a:lnT>
                    <a:lnB>
                      <a:noFill/>
                    </a:lnB>
                    <a:solidFill>
                      <a:srgbClr val="FFFFFF"/>
                    </a:solidFill>
                  </a:tcPr>
                </a:tc>
                <a:tc>
                  <a:txBody>
                    <a:bodyPr/>
                    <a:lstStyle/>
                    <a:p>
                      <a:pPr algn="r" fontAlgn="ctr"/>
                      <a:r>
                        <a:rPr lang="en-US" sz="2600" b="1">
                          <a:effectLst/>
                        </a:rPr>
                        <a:t>averagerating</a:t>
                      </a:r>
                    </a:p>
                  </a:txBody>
                  <a:tcPr marL="133765" marR="133765" marT="66882" marB="66882" anchor="ctr">
                    <a:lnL>
                      <a:noFill/>
                    </a:lnL>
                    <a:lnR>
                      <a:noFill/>
                    </a:lnR>
                    <a:lnT>
                      <a:noFill/>
                    </a:lnT>
                    <a:lnB>
                      <a:noFill/>
                    </a:lnB>
                    <a:solidFill>
                      <a:srgbClr val="FFFFFF"/>
                    </a:solidFill>
                  </a:tcPr>
                </a:tc>
                <a:tc>
                  <a:txBody>
                    <a:bodyPr/>
                    <a:lstStyle/>
                    <a:p>
                      <a:pPr algn="r" fontAlgn="ctr"/>
                      <a:r>
                        <a:rPr lang="en-US" sz="2600" b="1">
                          <a:effectLst/>
                        </a:rPr>
                        <a:t>ROI</a:t>
                      </a:r>
                    </a:p>
                  </a:txBody>
                  <a:tcPr marL="133765" marR="133765" marT="66882" marB="66882" anchor="ctr">
                    <a:lnL>
                      <a:noFill/>
                    </a:lnL>
                    <a:lnR>
                      <a:noFill/>
                    </a:lnR>
                    <a:lnT>
                      <a:noFill/>
                    </a:lnT>
                    <a:lnB>
                      <a:noFill/>
                    </a:lnB>
                    <a:solidFill>
                      <a:srgbClr val="FFFFFF"/>
                    </a:solidFill>
                  </a:tcPr>
                </a:tc>
                <a:extLst>
                  <a:ext uri="{0D108BD9-81ED-4DB2-BD59-A6C34878D82A}">
                    <a16:rowId xmlns:a16="http://schemas.microsoft.com/office/drawing/2014/main" val="3884397850"/>
                  </a:ext>
                </a:extLst>
              </a:tr>
              <a:tr h="588565">
                <a:tc>
                  <a:txBody>
                    <a:bodyPr/>
                    <a:lstStyle/>
                    <a:p>
                      <a:pPr algn="r" fontAlgn="ctr"/>
                      <a:r>
                        <a:rPr lang="en-US" sz="2600" b="1">
                          <a:effectLst/>
                        </a:rPr>
                        <a:t>runtime_minutes</a:t>
                      </a:r>
                    </a:p>
                  </a:txBody>
                  <a:tcPr marL="133765" marR="133765" marT="66882" marB="66882" anchor="ctr">
                    <a:lnL>
                      <a:noFill/>
                    </a:lnL>
                    <a:lnR>
                      <a:noFill/>
                    </a:lnR>
                    <a:lnT>
                      <a:noFill/>
                    </a:lnT>
                    <a:lnB>
                      <a:noFill/>
                    </a:lnB>
                    <a:solidFill>
                      <a:srgbClr val="F5F5F5"/>
                    </a:solidFill>
                  </a:tcPr>
                </a:tc>
                <a:tc>
                  <a:txBody>
                    <a:bodyPr/>
                    <a:lstStyle/>
                    <a:p>
                      <a:pPr algn="r" fontAlgn="ctr"/>
                      <a:r>
                        <a:rPr lang="en-US" sz="2600">
                          <a:effectLst/>
                        </a:rPr>
                        <a:t>1.000000</a:t>
                      </a:r>
                    </a:p>
                  </a:txBody>
                  <a:tcPr marL="133765" marR="133765" marT="66882" marB="66882" anchor="ctr">
                    <a:lnL>
                      <a:noFill/>
                    </a:lnL>
                    <a:lnR>
                      <a:noFill/>
                    </a:lnR>
                    <a:lnT>
                      <a:noFill/>
                    </a:lnT>
                    <a:lnB>
                      <a:noFill/>
                    </a:lnB>
                    <a:solidFill>
                      <a:srgbClr val="F5F5F5"/>
                    </a:solidFill>
                  </a:tcPr>
                </a:tc>
                <a:tc>
                  <a:txBody>
                    <a:bodyPr/>
                    <a:lstStyle/>
                    <a:p>
                      <a:pPr algn="r" fontAlgn="ctr"/>
                      <a:r>
                        <a:rPr lang="en-US" sz="2600">
                          <a:effectLst/>
                        </a:rPr>
                        <a:t>0.203768</a:t>
                      </a:r>
                    </a:p>
                  </a:txBody>
                  <a:tcPr marL="133765" marR="133765" marT="66882" marB="66882" anchor="ctr">
                    <a:lnL>
                      <a:noFill/>
                    </a:lnL>
                    <a:lnR>
                      <a:noFill/>
                    </a:lnR>
                    <a:lnT>
                      <a:noFill/>
                    </a:lnT>
                    <a:lnB>
                      <a:noFill/>
                    </a:lnB>
                    <a:solidFill>
                      <a:srgbClr val="F5F5F5"/>
                    </a:solidFill>
                  </a:tcPr>
                </a:tc>
                <a:tc>
                  <a:txBody>
                    <a:bodyPr/>
                    <a:lstStyle/>
                    <a:p>
                      <a:pPr algn="r" fontAlgn="ctr"/>
                      <a:r>
                        <a:rPr lang="en-US" sz="2600">
                          <a:effectLst/>
                        </a:rPr>
                        <a:t>-0.028707</a:t>
                      </a:r>
                    </a:p>
                  </a:txBody>
                  <a:tcPr marL="133765" marR="133765" marT="66882" marB="66882" anchor="ctr">
                    <a:lnL>
                      <a:noFill/>
                    </a:lnL>
                    <a:lnR>
                      <a:noFill/>
                    </a:lnR>
                    <a:lnT>
                      <a:noFill/>
                    </a:lnT>
                    <a:lnB>
                      <a:noFill/>
                    </a:lnB>
                    <a:solidFill>
                      <a:srgbClr val="F5F5F5"/>
                    </a:solidFill>
                  </a:tcPr>
                </a:tc>
                <a:extLst>
                  <a:ext uri="{0D108BD9-81ED-4DB2-BD59-A6C34878D82A}">
                    <a16:rowId xmlns:a16="http://schemas.microsoft.com/office/drawing/2014/main" val="1799044098"/>
                  </a:ext>
                </a:extLst>
              </a:tr>
              <a:tr h="588565">
                <a:tc>
                  <a:txBody>
                    <a:bodyPr/>
                    <a:lstStyle/>
                    <a:p>
                      <a:pPr algn="r" fontAlgn="ctr"/>
                      <a:r>
                        <a:rPr lang="en-US" sz="2600" b="1">
                          <a:effectLst/>
                        </a:rPr>
                        <a:t>averagerating</a:t>
                      </a:r>
                    </a:p>
                  </a:txBody>
                  <a:tcPr marL="133765" marR="133765" marT="66882" marB="66882" anchor="ctr">
                    <a:lnL>
                      <a:noFill/>
                    </a:lnL>
                    <a:lnR>
                      <a:noFill/>
                    </a:lnR>
                    <a:lnT>
                      <a:noFill/>
                    </a:lnT>
                    <a:lnB>
                      <a:noFill/>
                    </a:lnB>
                    <a:solidFill>
                      <a:srgbClr val="FFFFFF"/>
                    </a:solidFill>
                  </a:tcPr>
                </a:tc>
                <a:tc>
                  <a:txBody>
                    <a:bodyPr/>
                    <a:lstStyle/>
                    <a:p>
                      <a:pPr algn="r" fontAlgn="ctr"/>
                      <a:r>
                        <a:rPr lang="en-US" sz="2600">
                          <a:effectLst/>
                        </a:rPr>
                        <a:t>0.203768</a:t>
                      </a:r>
                    </a:p>
                  </a:txBody>
                  <a:tcPr marL="133765" marR="133765" marT="66882" marB="66882" anchor="ctr">
                    <a:lnL>
                      <a:noFill/>
                    </a:lnL>
                    <a:lnR>
                      <a:noFill/>
                    </a:lnR>
                    <a:lnT>
                      <a:noFill/>
                    </a:lnT>
                    <a:lnB>
                      <a:noFill/>
                    </a:lnB>
                    <a:solidFill>
                      <a:srgbClr val="FFFFFF"/>
                    </a:solidFill>
                  </a:tcPr>
                </a:tc>
                <a:tc>
                  <a:txBody>
                    <a:bodyPr/>
                    <a:lstStyle/>
                    <a:p>
                      <a:pPr algn="r" fontAlgn="ctr"/>
                      <a:r>
                        <a:rPr lang="en-US" sz="2600">
                          <a:effectLst/>
                        </a:rPr>
                        <a:t>1.000000</a:t>
                      </a:r>
                    </a:p>
                  </a:txBody>
                  <a:tcPr marL="133765" marR="133765" marT="66882" marB="66882" anchor="ctr">
                    <a:lnL>
                      <a:noFill/>
                    </a:lnL>
                    <a:lnR>
                      <a:noFill/>
                    </a:lnR>
                    <a:lnT>
                      <a:noFill/>
                    </a:lnT>
                    <a:lnB>
                      <a:noFill/>
                    </a:lnB>
                    <a:solidFill>
                      <a:srgbClr val="FFFFFF"/>
                    </a:solidFill>
                  </a:tcPr>
                </a:tc>
                <a:tc>
                  <a:txBody>
                    <a:bodyPr/>
                    <a:lstStyle/>
                    <a:p>
                      <a:pPr algn="r" fontAlgn="ctr"/>
                      <a:r>
                        <a:rPr lang="en-US" sz="2600">
                          <a:effectLst/>
                        </a:rPr>
                        <a:t>0.007536</a:t>
                      </a:r>
                    </a:p>
                  </a:txBody>
                  <a:tcPr marL="133765" marR="133765" marT="66882" marB="66882" anchor="ctr">
                    <a:lnL>
                      <a:noFill/>
                    </a:lnL>
                    <a:lnR>
                      <a:noFill/>
                    </a:lnR>
                    <a:lnT>
                      <a:noFill/>
                    </a:lnT>
                    <a:lnB>
                      <a:noFill/>
                    </a:lnB>
                    <a:solidFill>
                      <a:srgbClr val="FFFFFF"/>
                    </a:solidFill>
                  </a:tcPr>
                </a:tc>
                <a:extLst>
                  <a:ext uri="{0D108BD9-81ED-4DB2-BD59-A6C34878D82A}">
                    <a16:rowId xmlns:a16="http://schemas.microsoft.com/office/drawing/2014/main" val="1212394421"/>
                  </a:ext>
                </a:extLst>
              </a:tr>
              <a:tr h="588565">
                <a:tc>
                  <a:txBody>
                    <a:bodyPr/>
                    <a:lstStyle/>
                    <a:p>
                      <a:pPr algn="r" fontAlgn="ctr"/>
                      <a:r>
                        <a:rPr lang="en-US" sz="2600" b="1">
                          <a:effectLst/>
                        </a:rPr>
                        <a:t>ROI</a:t>
                      </a:r>
                    </a:p>
                  </a:txBody>
                  <a:tcPr marL="133765" marR="133765" marT="66882" marB="66882" anchor="ctr">
                    <a:lnL>
                      <a:noFill/>
                    </a:lnL>
                    <a:lnR>
                      <a:noFill/>
                    </a:lnR>
                    <a:lnT>
                      <a:noFill/>
                    </a:lnT>
                    <a:lnB>
                      <a:noFill/>
                    </a:lnB>
                    <a:solidFill>
                      <a:srgbClr val="F5F5F5"/>
                    </a:solidFill>
                  </a:tcPr>
                </a:tc>
                <a:tc>
                  <a:txBody>
                    <a:bodyPr/>
                    <a:lstStyle/>
                    <a:p>
                      <a:pPr algn="r" fontAlgn="ctr"/>
                      <a:r>
                        <a:rPr lang="en-US" sz="2600">
                          <a:effectLst/>
                        </a:rPr>
                        <a:t>-0.028707</a:t>
                      </a:r>
                    </a:p>
                  </a:txBody>
                  <a:tcPr marL="133765" marR="133765" marT="66882" marB="66882" anchor="ctr">
                    <a:lnL>
                      <a:noFill/>
                    </a:lnL>
                    <a:lnR>
                      <a:noFill/>
                    </a:lnR>
                    <a:lnT>
                      <a:noFill/>
                    </a:lnT>
                    <a:lnB>
                      <a:noFill/>
                    </a:lnB>
                    <a:solidFill>
                      <a:srgbClr val="F5F5F5"/>
                    </a:solidFill>
                  </a:tcPr>
                </a:tc>
                <a:tc>
                  <a:txBody>
                    <a:bodyPr/>
                    <a:lstStyle/>
                    <a:p>
                      <a:pPr algn="r" fontAlgn="ctr"/>
                      <a:r>
                        <a:rPr lang="en-US" sz="2600">
                          <a:effectLst/>
                        </a:rPr>
                        <a:t>0.007536</a:t>
                      </a:r>
                    </a:p>
                  </a:txBody>
                  <a:tcPr marL="133765" marR="133765" marT="66882" marB="66882" anchor="ctr">
                    <a:lnL>
                      <a:noFill/>
                    </a:lnL>
                    <a:lnR>
                      <a:noFill/>
                    </a:lnR>
                    <a:lnT>
                      <a:noFill/>
                    </a:lnT>
                    <a:lnB>
                      <a:noFill/>
                    </a:lnB>
                    <a:solidFill>
                      <a:srgbClr val="F5F5F5"/>
                    </a:solidFill>
                  </a:tcPr>
                </a:tc>
                <a:tc>
                  <a:txBody>
                    <a:bodyPr/>
                    <a:lstStyle/>
                    <a:p>
                      <a:pPr algn="r" fontAlgn="ctr"/>
                      <a:r>
                        <a:rPr lang="en-US" sz="2600">
                          <a:effectLst/>
                        </a:rPr>
                        <a:t>1.000000</a:t>
                      </a:r>
                    </a:p>
                  </a:txBody>
                  <a:tcPr marL="133765" marR="133765" marT="66882" marB="66882" anchor="ctr">
                    <a:lnL>
                      <a:noFill/>
                    </a:lnL>
                    <a:lnR>
                      <a:noFill/>
                    </a:lnR>
                    <a:lnT>
                      <a:noFill/>
                    </a:lnT>
                    <a:lnB>
                      <a:noFill/>
                    </a:lnB>
                    <a:solidFill>
                      <a:srgbClr val="F5F5F5"/>
                    </a:solidFill>
                  </a:tcPr>
                </a:tc>
                <a:extLst>
                  <a:ext uri="{0D108BD9-81ED-4DB2-BD59-A6C34878D82A}">
                    <a16:rowId xmlns:a16="http://schemas.microsoft.com/office/drawing/2014/main" val="3749778091"/>
                  </a:ext>
                </a:extLst>
              </a:tr>
            </a:tbl>
          </a:graphicData>
        </a:graphic>
      </p:graphicFrame>
    </p:spTree>
    <p:extLst>
      <p:ext uri="{BB962C8B-B14F-4D97-AF65-F5344CB8AC3E}">
        <p14:creationId xmlns:p14="http://schemas.microsoft.com/office/powerpoint/2010/main" val="3638157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000BF-978C-C3A0-DADA-16A224C722F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T</a:t>
            </a:r>
            <a:r>
              <a:rPr lang="en-US" sz="2500" b="0" i="0" kern="1200">
                <a:solidFill>
                  <a:srgbClr val="FFFFFF"/>
                </a:solidFill>
                <a:effectLst/>
                <a:latin typeface="+mj-lt"/>
                <a:ea typeface="+mj-ea"/>
                <a:cs typeface="+mj-cs"/>
              </a:rPr>
              <a:t>he darker shades indicate higher correlation values, while the lighter shades indicate lower correlation values</a:t>
            </a:r>
            <a:endParaRPr lang="en-US" sz="2500" kern="1200">
              <a:solidFill>
                <a:srgbClr val="FFFFFF"/>
              </a:solidFill>
              <a:latin typeface="+mj-lt"/>
              <a:ea typeface="+mj-ea"/>
              <a:cs typeface="+mj-cs"/>
            </a:endParaRPr>
          </a:p>
        </p:txBody>
      </p:sp>
      <p:pic>
        <p:nvPicPr>
          <p:cNvPr id="30722" name="Picture 2" descr="Chart, treemap chart&#10;&#10;Description automatically generated">
            <a:extLst>
              <a:ext uri="{FF2B5EF4-FFF2-40B4-BE49-F238E27FC236}">
                <a16:creationId xmlns:a16="http://schemas.microsoft.com/office/drawing/2014/main" id="{0D7FDB45-4053-260D-A7CC-9E737F8E2C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676056"/>
            <a:ext cx="6780700" cy="55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3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977" name="Rectangle 4097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59F0F-988F-16F7-D5C5-78D3F8EE91B1}"/>
              </a:ext>
            </a:extLst>
          </p:cNvPr>
          <p:cNvSpPr>
            <a:spLocks noGrp="1"/>
          </p:cNvSpPr>
          <p:nvPr>
            <p:ph type="title"/>
          </p:nvPr>
        </p:nvSpPr>
        <p:spPr>
          <a:xfrm>
            <a:off x="638882" y="639193"/>
            <a:ext cx="3571810" cy="3573516"/>
          </a:xfrm>
        </p:spPr>
        <p:txBody>
          <a:bodyPr vert="horz" lIns="91440" tIns="45720" rIns="91440" bIns="45720" rtlCol="0" anchor="b">
            <a:normAutofit fontScale="90000"/>
          </a:bodyPr>
          <a:lstStyle/>
          <a:p>
            <a:r>
              <a:rPr lang="en-US" sz="6100" kern="1200" dirty="0">
                <a:solidFill>
                  <a:schemeClr val="tx1"/>
                </a:solidFill>
                <a:latin typeface="+mj-lt"/>
                <a:ea typeface="+mj-ea"/>
                <a:cs typeface="+mj-cs"/>
              </a:rPr>
              <a:t>Movie Average Rating Over time</a:t>
            </a:r>
            <a:br>
              <a:rPr lang="en-US" sz="6100" kern="1200" dirty="0">
                <a:solidFill>
                  <a:schemeClr val="tx1"/>
                </a:solidFill>
                <a:latin typeface="+mj-lt"/>
                <a:ea typeface="+mj-ea"/>
                <a:cs typeface="+mj-cs"/>
              </a:rPr>
            </a:br>
            <a:endParaRPr lang="en-US" sz="6100" kern="1200" dirty="0">
              <a:solidFill>
                <a:schemeClr val="tx1"/>
              </a:solidFill>
              <a:latin typeface="+mj-lt"/>
              <a:ea typeface="+mj-ea"/>
              <a:cs typeface="+mj-cs"/>
            </a:endParaRPr>
          </a:p>
        </p:txBody>
      </p:sp>
      <p:sp>
        <p:nvSpPr>
          <p:cNvPr id="4097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2" name="Picture 2" descr="Chart, line chart&#10;&#10;Description automatically generated">
            <a:extLst>
              <a:ext uri="{FF2B5EF4-FFF2-40B4-BE49-F238E27FC236}">
                <a16:creationId xmlns:a16="http://schemas.microsoft.com/office/drawing/2014/main" id="{3F8D81DB-846D-5C7A-7859-E4C1CE7DD8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80696" y="640080"/>
            <a:ext cx="7161815"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710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FB0D7005-E56B-4C81-CAD2-6A36DC23D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5629" y="599090"/>
            <a:ext cx="7914288" cy="53392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132719-2D73-7F3B-E4BA-D47EED359ACF}"/>
              </a:ext>
            </a:extLst>
          </p:cNvPr>
          <p:cNvSpPr txBox="1"/>
          <p:nvPr/>
        </p:nvSpPr>
        <p:spPr>
          <a:xfrm>
            <a:off x="9585434" y="1930174"/>
            <a:ext cx="2291256"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Highly rated movies &gt; 5 perform better</a:t>
            </a:r>
          </a:p>
          <a:p>
            <a:pPr marL="285750" indent="-285750">
              <a:buFont typeface="Arial" panose="020B0604020202020204" pitchFamily="34" charset="0"/>
              <a:buChar char="•"/>
            </a:pPr>
            <a:r>
              <a:rPr lang="en-US" b="1" dirty="0"/>
              <a:t>Rating below implies low ROI </a:t>
            </a:r>
          </a:p>
        </p:txBody>
      </p:sp>
    </p:spTree>
    <p:extLst>
      <p:ext uri="{BB962C8B-B14F-4D97-AF65-F5344CB8AC3E}">
        <p14:creationId xmlns:p14="http://schemas.microsoft.com/office/powerpoint/2010/main" val="1556241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86" name="Rectangle 3178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60" name="Title 1">
            <a:extLst>
              <a:ext uri="{FF2B5EF4-FFF2-40B4-BE49-F238E27FC236}">
                <a16:creationId xmlns:a16="http://schemas.microsoft.com/office/drawing/2014/main" id="{347EC079-393D-62B4-0C7F-8570F31EFBAA}"/>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b="1" kern="1200">
                <a:solidFill>
                  <a:schemeClr val="tx1"/>
                </a:solidFill>
                <a:latin typeface="+mj-lt"/>
                <a:ea typeface="+mj-ea"/>
                <a:cs typeface="+mj-cs"/>
              </a:rPr>
              <a:t>N</a:t>
            </a:r>
            <a:r>
              <a:rPr lang="en-US" sz="3100" b="1" i="0" kern="1200">
                <a:solidFill>
                  <a:schemeClr val="tx1"/>
                </a:solidFill>
                <a:effectLst/>
                <a:latin typeface="+mj-lt"/>
                <a:ea typeface="+mj-ea"/>
                <a:cs typeface="+mj-cs"/>
              </a:rPr>
              <a:t>o strong correlation between </a:t>
            </a:r>
            <a:r>
              <a:rPr lang="en-US" sz="3100" b="1" kern="1200">
                <a:solidFill>
                  <a:schemeClr val="tx1"/>
                </a:solidFill>
                <a:latin typeface="+mj-lt"/>
                <a:ea typeface="+mj-ea"/>
                <a:cs typeface="+mj-cs"/>
              </a:rPr>
              <a:t>average rating</a:t>
            </a:r>
            <a:r>
              <a:rPr lang="en-US" sz="3100" b="1" i="0" kern="1200">
                <a:solidFill>
                  <a:schemeClr val="tx1"/>
                </a:solidFill>
                <a:effectLst/>
                <a:latin typeface="+mj-lt"/>
                <a:ea typeface="+mj-ea"/>
                <a:cs typeface="+mj-cs"/>
              </a:rPr>
              <a:t> and </a:t>
            </a:r>
            <a:r>
              <a:rPr lang="en-US" sz="3100" b="1" kern="1200">
                <a:solidFill>
                  <a:schemeClr val="tx1"/>
                </a:solidFill>
                <a:latin typeface="+mj-lt"/>
                <a:ea typeface="+mj-ea"/>
                <a:cs typeface="+mj-cs"/>
              </a:rPr>
              <a:t>ROI</a:t>
            </a:r>
          </a:p>
        </p:txBody>
      </p:sp>
      <p:sp>
        <p:nvSpPr>
          <p:cNvPr id="31788" name="Rectangle 3178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85" name="Rectangle 3178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748" name="Picture 4" descr="Chart, scatter chart&#10;&#10;Description automatically generated">
            <a:extLst>
              <a:ext uri="{FF2B5EF4-FFF2-40B4-BE49-F238E27FC236}">
                <a16:creationId xmlns:a16="http://schemas.microsoft.com/office/drawing/2014/main" id="{06285003-3EFB-7295-8FEA-7F90F1FEBE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1122" y="858525"/>
            <a:ext cx="6576536" cy="5211906"/>
          </a:xfrm>
          <a:prstGeom prst="rect">
            <a:avLst/>
          </a:prstGeom>
          <a:noFill/>
          <a:extLst>
            <a:ext uri="{909E8E84-426E-40DD-AFC4-6F175D3DCCD1}">
              <a14:hiddenFill xmlns:a14="http://schemas.microsoft.com/office/drawing/2010/main">
                <a:solidFill>
                  <a:srgbClr val="FFFFFF"/>
                </a:solidFill>
              </a14:hiddenFill>
            </a:ext>
          </a:extLst>
        </p:spPr>
      </p:pic>
      <p:sp>
        <p:nvSpPr>
          <p:cNvPr id="31787" name="Rectangle 3178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876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9" name="Rectangle 3379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1" name="Freeform: Shape 3380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3" name="Rectangle 3380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5" name="Rectangle 3380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7" name="Freeform: Shape 3380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809" name="Isosceles Triangle 3380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4" name="Picture 2">
            <a:extLst>
              <a:ext uri="{FF2B5EF4-FFF2-40B4-BE49-F238E27FC236}">
                <a16:creationId xmlns:a16="http://schemas.microsoft.com/office/drawing/2014/main" id="{1F33E6D6-8DBE-EDD6-74CD-5A30E31671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7230" y="643467"/>
            <a:ext cx="837754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811" name="Isosceles Triangle 3381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69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D63-B051-7C37-F645-6518934CCAEE}"/>
              </a:ext>
            </a:extLst>
          </p:cNvPr>
          <p:cNvSpPr>
            <a:spLocks noGrp="1"/>
          </p:cNvSpPr>
          <p:nvPr>
            <p:ph type="title"/>
          </p:nvPr>
        </p:nvSpPr>
        <p:spPr/>
        <p:txBody>
          <a:bodyPr/>
          <a:lstStyle/>
          <a:p>
            <a:pPr algn="ctr"/>
            <a:r>
              <a:rPr lang="en-US" b="1" dirty="0"/>
              <a:t>Overview</a:t>
            </a:r>
            <a:r>
              <a:rPr lang="en-US" dirty="0"/>
              <a:t> </a:t>
            </a:r>
          </a:p>
        </p:txBody>
      </p:sp>
      <p:graphicFrame>
        <p:nvGraphicFramePr>
          <p:cNvPr id="5" name="Content Placeholder 2">
            <a:extLst>
              <a:ext uri="{FF2B5EF4-FFF2-40B4-BE49-F238E27FC236}">
                <a16:creationId xmlns:a16="http://schemas.microsoft.com/office/drawing/2014/main" id="{737EAB6A-59DA-63B4-153D-17C93BC3D1ED}"/>
              </a:ext>
            </a:extLst>
          </p:cNvPr>
          <p:cNvGraphicFramePr>
            <a:graphicFrameLocks noGrp="1"/>
          </p:cNvGraphicFramePr>
          <p:nvPr>
            <p:ph idx="1"/>
            <p:extLst>
              <p:ext uri="{D42A27DB-BD31-4B8C-83A1-F6EECF244321}">
                <p14:modId xmlns:p14="http://schemas.microsoft.com/office/powerpoint/2010/main" val="39963455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1807124"/>
      </p:ext>
    </p:extLst>
  </p:cSld>
  <p:clrMapOvr>
    <a:masterClrMapping/>
  </p:clrMapOvr>
  <p:transition spd="slow">
    <p:push dir="u"/>
    <p:sndAc>
      <p:stSnd>
        <p:snd r:embed="rId2" name="camera.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57C5-0826-CA1D-5D8D-201B31B3D41D}"/>
              </a:ext>
            </a:extLst>
          </p:cNvPr>
          <p:cNvSpPr>
            <a:spLocks noGrp="1"/>
          </p:cNvSpPr>
          <p:nvPr>
            <p:ph type="title"/>
          </p:nvPr>
        </p:nvSpPr>
        <p:spPr/>
        <p:txBody>
          <a:bodyPr/>
          <a:lstStyle/>
          <a:p>
            <a:pPr algn="ctr"/>
            <a:r>
              <a:rPr lang="en-US" b="1" dirty="0"/>
              <a:t>Top 10 Movies by ROI</a:t>
            </a:r>
          </a:p>
        </p:txBody>
      </p:sp>
      <p:pic>
        <p:nvPicPr>
          <p:cNvPr id="16388" name="Picture 4">
            <a:extLst>
              <a:ext uri="{FF2B5EF4-FFF2-40B4-BE49-F238E27FC236}">
                <a16:creationId xmlns:a16="http://schemas.microsoft.com/office/drawing/2014/main" id="{A0B7DA17-3155-D4A4-0541-F04BF3059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51" y="1385740"/>
            <a:ext cx="7492313" cy="49182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129EFC7-7AE0-1CD8-E2DE-3CF74074DC0E}"/>
              </a:ext>
            </a:extLst>
          </p:cNvPr>
          <p:cNvSpPr txBox="1"/>
          <p:nvPr/>
        </p:nvSpPr>
        <p:spPr>
          <a:xfrm>
            <a:off x="8377070" y="2302136"/>
            <a:ext cx="2355924"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Insights</a:t>
            </a:r>
          </a:p>
          <a:p>
            <a:pPr marL="285750" indent="-285750">
              <a:buFont typeface="Arial" panose="020B0604020202020204" pitchFamily="34" charset="0"/>
              <a:buChar char="•"/>
            </a:pPr>
            <a:r>
              <a:rPr lang="en-US" b="1" dirty="0"/>
              <a:t>Deep Throat is best Performing Movie followed by Paranormal Activity </a:t>
            </a:r>
          </a:p>
          <a:p>
            <a:pPr marL="285750" indent="-285750">
              <a:buFont typeface="Arial" panose="020B0604020202020204" pitchFamily="34" charset="0"/>
              <a:buChar char="•"/>
            </a:pPr>
            <a:r>
              <a:rPr lang="en-US" b="1" dirty="0"/>
              <a:t>The Texas chainsaw Massacre closes list of top 10 movies</a:t>
            </a:r>
          </a:p>
          <a:p>
            <a:pPr marL="285750" indent="-285750">
              <a:buFont typeface="Arial" panose="020B0604020202020204" pitchFamily="34" charset="0"/>
              <a:buChar char="•"/>
            </a:pPr>
            <a:r>
              <a:rPr lang="en-US" b="1" dirty="0"/>
              <a:t>Deep Throat outperforms the rest by more than 7 times, implying it had low budget but huge gross</a:t>
            </a:r>
          </a:p>
          <a:p>
            <a:endParaRPr lang="en-US" dirty="0"/>
          </a:p>
        </p:txBody>
      </p:sp>
    </p:spTree>
    <p:extLst>
      <p:ext uri="{BB962C8B-B14F-4D97-AF65-F5344CB8AC3E}">
        <p14:creationId xmlns:p14="http://schemas.microsoft.com/office/powerpoint/2010/main" val="403655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26" name="Rectangle 1742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EFB0B-2875-53B1-E8F3-E44790D580D1}"/>
              </a:ext>
            </a:extLst>
          </p:cNvPr>
          <p:cNvSpPr>
            <a:spLocks noGrp="1"/>
          </p:cNvSpPr>
          <p:nvPr>
            <p:ph type="title"/>
          </p:nvPr>
        </p:nvSpPr>
        <p:spPr>
          <a:xfrm>
            <a:off x="9267909" y="2023110"/>
            <a:ext cx="2469624" cy="2846070"/>
          </a:xfrm>
        </p:spPr>
        <p:txBody>
          <a:bodyPr vert="horz" lIns="91440" tIns="45720" rIns="91440" bIns="45720" rtlCol="0" anchor="ctr">
            <a:normAutofit fontScale="90000"/>
          </a:bodyPr>
          <a:lstStyle/>
          <a:p>
            <a:pPr marL="571500" indent="-571500">
              <a:buFont typeface="Arial" panose="020B0604020202020204" pitchFamily="34" charset="0"/>
              <a:buChar char="•"/>
            </a:pPr>
            <a:r>
              <a:rPr lang="en-US" sz="3600" kern="1200" dirty="0">
                <a:solidFill>
                  <a:srgbClr val="FF0000"/>
                </a:solidFill>
                <a:latin typeface="+mj-lt"/>
                <a:ea typeface="+mj-ea"/>
                <a:cs typeface="+mj-cs"/>
              </a:rPr>
              <a:t>ROI vs Production budget for top 10 movies</a:t>
            </a:r>
          </a:p>
        </p:txBody>
      </p:sp>
      <p:sp>
        <p:nvSpPr>
          <p:cNvPr id="17428" name="Rectangle 174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30" name="Rectangle 174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a:extLst>
              <a:ext uri="{FF2B5EF4-FFF2-40B4-BE49-F238E27FC236}">
                <a16:creationId xmlns:a16="http://schemas.microsoft.com/office/drawing/2014/main" id="{39A4B198-B148-4E1D-F358-3E3EB320DE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09188" y="858525"/>
            <a:ext cx="6880404" cy="5211906"/>
          </a:xfrm>
          <a:prstGeom prst="rect">
            <a:avLst/>
          </a:prstGeom>
          <a:noFill/>
          <a:extLst>
            <a:ext uri="{909E8E84-426E-40DD-AFC4-6F175D3DCCD1}">
              <a14:hiddenFill xmlns:a14="http://schemas.microsoft.com/office/drawing/2010/main">
                <a:solidFill>
                  <a:srgbClr val="FFFFFF"/>
                </a:solidFill>
              </a14:hiddenFill>
            </a:ext>
          </a:extLst>
        </p:spPr>
      </p:pic>
      <p:sp>
        <p:nvSpPr>
          <p:cNvPr id="17432" name="Rectangle 174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397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B67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A310759A-0C8D-8C75-EF28-6D9E1BD1E0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67652" y="643467"/>
            <a:ext cx="6856695"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02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AB6CA4FC-76F0-C540-4659-7AD0D3C4B6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6010" y="1357880"/>
            <a:ext cx="5385827" cy="41422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5A83F7-DAF5-6D85-D7A0-0913C2F42391}"/>
              </a:ext>
            </a:extLst>
          </p:cNvPr>
          <p:cNvSpPr txBox="1"/>
          <p:nvPr/>
        </p:nvSpPr>
        <p:spPr>
          <a:xfrm>
            <a:off x="7147034" y="1776248"/>
            <a:ext cx="3920359"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Movies with high number of votes </a:t>
            </a:r>
          </a:p>
          <a:p>
            <a:pPr marL="285750" indent="-285750">
              <a:buFont typeface="Arial" panose="020B0604020202020204" pitchFamily="34" charset="0"/>
              <a:buChar char="•"/>
            </a:pPr>
            <a:r>
              <a:rPr lang="en-US" b="1" dirty="0"/>
              <a:t>Have high ROI</a:t>
            </a:r>
          </a:p>
        </p:txBody>
      </p:sp>
    </p:spTree>
    <p:extLst>
      <p:ext uri="{BB962C8B-B14F-4D97-AF65-F5344CB8AC3E}">
        <p14:creationId xmlns:p14="http://schemas.microsoft.com/office/powerpoint/2010/main" val="218708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87" name="Rectangle 3278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94EF0-25C7-FEB8-F36E-27726551BC4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b="0" i="0" kern="1200">
                <a:solidFill>
                  <a:schemeClr val="tx1"/>
                </a:solidFill>
                <a:effectLst/>
                <a:latin typeface="+mj-lt"/>
                <a:ea typeface="+mj-ea"/>
                <a:cs typeface="+mj-cs"/>
              </a:rPr>
              <a:t>The Gallows" has the highest earnings by far, followed by "Bambi" and "Rocky".</a:t>
            </a:r>
            <a:endParaRPr lang="en-US" sz="4100" kern="1200">
              <a:solidFill>
                <a:schemeClr val="tx1"/>
              </a:solidFill>
              <a:latin typeface="+mj-lt"/>
              <a:ea typeface="+mj-ea"/>
              <a:cs typeface="+mj-cs"/>
            </a:endParaRPr>
          </a:p>
        </p:txBody>
      </p:sp>
      <p:sp>
        <p:nvSpPr>
          <p:cNvPr id="3278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770" name="Picture 2" descr="Chart, funnel chart&#10;&#10;Description automatically generated">
            <a:extLst>
              <a:ext uri="{FF2B5EF4-FFF2-40B4-BE49-F238E27FC236}">
                <a16:creationId xmlns:a16="http://schemas.microsoft.com/office/drawing/2014/main" id="{08A48355-2015-A842-1E62-E437FF6D33D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124643"/>
            <a:ext cx="7214616" cy="458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085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34" name="Rectangle 3483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36" name="Freeform: Shape 3483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838" name="Rectangle 3483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40" name="Rectangle 3483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42" name="Freeform: Shape 3484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844" name="Isosceles Triangle 3484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820" name="Picture 4">
            <a:extLst>
              <a:ext uri="{FF2B5EF4-FFF2-40B4-BE49-F238E27FC236}">
                <a16:creationId xmlns:a16="http://schemas.microsoft.com/office/drawing/2014/main" id="{5E95B37D-3EEA-9631-CD3A-6D99327954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56906" y="643467"/>
            <a:ext cx="8878188"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4846" name="Isosceles Triangle 3484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0E6621-F88D-ECD0-B972-001E11EEE2FA}"/>
              </a:ext>
            </a:extLst>
          </p:cNvPr>
          <p:cNvSpPr txBox="1"/>
          <p:nvPr/>
        </p:nvSpPr>
        <p:spPr>
          <a:xfrm>
            <a:off x="2123090" y="115614"/>
            <a:ext cx="8412004" cy="523220"/>
          </a:xfrm>
          <a:prstGeom prst="rect">
            <a:avLst/>
          </a:prstGeom>
          <a:noFill/>
        </p:spPr>
        <p:txBody>
          <a:bodyPr wrap="square" rtlCol="0">
            <a:spAutoFit/>
          </a:bodyPr>
          <a:lstStyle/>
          <a:p>
            <a:pPr algn="ctr"/>
            <a:r>
              <a:rPr lang="en-US" sz="2800" b="1" dirty="0">
                <a:solidFill>
                  <a:srgbClr val="FF0000"/>
                </a:solidFill>
              </a:rPr>
              <a:t>Movie Genre vs Mean ROI</a:t>
            </a:r>
          </a:p>
        </p:txBody>
      </p:sp>
    </p:spTree>
    <p:extLst>
      <p:ext uri="{BB962C8B-B14F-4D97-AF65-F5344CB8AC3E}">
        <p14:creationId xmlns:p14="http://schemas.microsoft.com/office/powerpoint/2010/main" val="356705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7" name="Rectangle 3584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849" name="Group 3584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35850" name="Freeform: Shape 3584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51" name="Rectangle 3585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853" name="Rectangle 3585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55" name="Isosceles Triangle 3585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842" name="Picture 2">
            <a:extLst>
              <a:ext uri="{FF2B5EF4-FFF2-40B4-BE49-F238E27FC236}">
                <a16:creationId xmlns:a16="http://schemas.microsoft.com/office/drawing/2014/main" id="{D7B3042C-5126-BC2A-27D5-13E69A3109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30441" y="643467"/>
            <a:ext cx="9731117" cy="557106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970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84" name="Rectangle 3688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86" name="Freeform: Shape 3688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888" name="Rectangle 3688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90" name="Rectangle 3688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92" name="Freeform: Shape 3689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894" name="Isosceles Triangle 3689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70" name="Picture 6">
            <a:extLst>
              <a:ext uri="{FF2B5EF4-FFF2-40B4-BE49-F238E27FC236}">
                <a16:creationId xmlns:a16="http://schemas.microsoft.com/office/drawing/2014/main" id="{C0466F9E-43D4-96F6-47AF-1AB18E9325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9149" y="643467"/>
            <a:ext cx="891370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6896" name="Isosceles Triangle 3689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570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895" name="Rectangle 3789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97" name="Rectangle 3789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899" name="Rectangle 3789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01" name="Rectangle 3790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903" name="Freeform: Shape 3790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A8B074F-ED8E-CF05-7AFF-EA1C14BDC2A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Highly Rated Movies Box Plot</a:t>
            </a:r>
          </a:p>
        </p:txBody>
      </p:sp>
      <p:pic>
        <p:nvPicPr>
          <p:cNvPr id="37890" name="Picture 2">
            <a:extLst>
              <a:ext uri="{FF2B5EF4-FFF2-40B4-BE49-F238E27FC236}">
                <a16:creationId xmlns:a16="http://schemas.microsoft.com/office/drawing/2014/main" id="{5A2B8DB6-282B-AF19-3305-6510505F1A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674183"/>
            <a:ext cx="7225748" cy="550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34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26" name="Rectangle 430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52C393-A1A2-540A-2C65-23641383B4D8}"/>
              </a:ext>
            </a:extLst>
          </p:cNvPr>
          <p:cNvSpPr>
            <a:spLocks noGrp="1"/>
          </p:cNvSpPr>
          <p:nvPr>
            <p:ph idx="1"/>
          </p:nvPr>
        </p:nvSpPr>
        <p:spPr>
          <a:xfrm>
            <a:off x="630936" y="2807208"/>
            <a:ext cx="3429000" cy="3410712"/>
          </a:xfrm>
        </p:spPr>
        <p:txBody>
          <a:bodyPr anchor="t">
            <a:normAutofit/>
          </a:bodyPr>
          <a:lstStyle/>
          <a:p>
            <a:r>
              <a:rPr lang="en-US" sz="2200" b="1" dirty="0"/>
              <a:t>Correlation coefficient between </a:t>
            </a:r>
            <a:r>
              <a:rPr lang="en-US" sz="2200" b="1" dirty="0" err="1"/>
              <a:t>numvotes</a:t>
            </a:r>
            <a:r>
              <a:rPr lang="en-US" sz="2200" b="1" dirty="0"/>
              <a:t> and </a:t>
            </a:r>
            <a:r>
              <a:rPr lang="en-US" sz="2200" b="1" dirty="0" err="1"/>
              <a:t>averagerating</a:t>
            </a:r>
            <a:r>
              <a:rPr lang="en-US" sz="2200" b="1" dirty="0"/>
              <a:t>:  0.5124943038145994</a:t>
            </a:r>
          </a:p>
          <a:p>
            <a:r>
              <a:rPr lang="en-US" sz="2200" b="1" dirty="0"/>
              <a:t>Average rating influences the number of votes</a:t>
            </a:r>
          </a:p>
          <a:p>
            <a:endParaRPr lang="en-US" sz="2200" dirty="0"/>
          </a:p>
        </p:txBody>
      </p:sp>
      <p:pic>
        <p:nvPicPr>
          <p:cNvPr id="43012" name="Picture 4">
            <a:extLst>
              <a:ext uri="{FF2B5EF4-FFF2-40B4-BE49-F238E27FC236}">
                <a16:creationId xmlns:a16="http://schemas.microsoft.com/office/drawing/2014/main" id="{664A9D1D-C487-0E50-5715-66B97AB104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542" b="2"/>
          <a:stretch/>
        </p:blipFill>
        <p:spPr bwMode="auto">
          <a:xfrm>
            <a:off x="4654296" y="703200"/>
            <a:ext cx="6903720" cy="545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05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C12F984-EE43-5DA7-AB82-B6E049A9A71B}"/>
              </a:ext>
            </a:extLst>
          </p:cNvPr>
          <p:cNvGraphicFramePr>
            <a:graphicFrameLocks noGrp="1"/>
          </p:cNvGraphicFramePr>
          <p:nvPr>
            <p:ph idx="1"/>
            <p:extLst>
              <p:ext uri="{D42A27DB-BD31-4B8C-83A1-F6EECF244321}">
                <p14:modId xmlns:p14="http://schemas.microsoft.com/office/powerpoint/2010/main" val="2116275780"/>
              </p:ext>
            </p:extLst>
          </p:nvPr>
        </p:nvGraphicFramePr>
        <p:xfrm>
          <a:off x="838200" y="543147"/>
          <a:ext cx="10515600" cy="5633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747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7" name="Rectangle 4608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89" name="Freeform: Shape 4608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091" name="Rectangle 4609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3" name="Rectangle 4609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95" name="Freeform: Shape 4609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097" name="Isosceles Triangle 4609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082" name="Picture 2">
            <a:extLst>
              <a:ext uri="{FF2B5EF4-FFF2-40B4-BE49-F238E27FC236}">
                <a16:creationId xmlns:a16="http://schemas.microsoft.com/office/drawing/2014/main" id="{0138EF66-2139-592D-70AA-FF0EBE0684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88621" y="643467"/>
            <a:ext cx="6814757"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6099" name="Isosceles Triangle 4609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5839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9" name="Rectangle 4403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041" name="Freeform: Shape 4404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043" name="Rectangle 4404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5" name="Rectangle 440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7" name="Freeform: Shape 4404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049" name="Isosceles Triangle 4404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034" name="Picture 2">
            <a:extLst>
              <a:ext uri="{FF2B5EF4-FFF2-40B4-BE49-F238E27FC236}">
                <a16:creationId xmlns:a16="http://schemas.microsoft.com/office/drawing/2014/main" id="{0EC184F0-F83B-03AA-DA7E-0E79A8C17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4085" y="643467"/>
            <a:ext cx="696383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4051" name="Isosceles Triangle 4405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190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2BC58-E18F-32E6-EE47-5524B3553F36}"/>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Recommendations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C111479A-C8BF-1666-3438-8B3D2FFC7EE7}"/>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b="0" i="0" u="none" strike="noStrike" baseline="0" dirty="0">
                <a:latin typeface="Calibri" panose="020F0502020204030204" pitchFamily="34" charset="0"/>
              </a:rPr>
              <a:t> </a:t>
            </a:r>
          </a:p>
          <a:p>
            <a:pPr marL="0" indent="0">
              <a:buNone/>
            </a:pPr>
            <a:r>
              <a:rPr lang="en-US" b="0" i="0" u="none" strike="noStrike" baseline="0" dirty="0">
                <a:latin typeface="Calibri" panose="020F0502020204030204" pitchFamily="34" charset="0"/>
              </a:rPr>
              <a:t>Analyzed: runtime, genre, TMDB average vote, language, region</a:t>
            </a:r>
          </a:p>
          <a:p>
            <a:pPr>
              <a:buFont typeface="Wingdings" panose="05000000000000000000" pitchFamily="2" charset="2"/>
              <a:buChar char="v"/>
            </a:pPr>
            <a:r>
              <a:rPr lang="en-US" dirty="0">
                <a:latin typeface="Calibri" panose="020F0502020204030204" pitchFamily="34" charset="0"/>
              </a:rPr>
              <a:t>Runtime between </a:t>
            </a:r>
            <a:r>
              <a:rPr lang="en-US" b="0" i="0" u="none" strike="noStrike" baseline="0" dirty="0">
                <a:latin typeface="Calibri" panose="020F0502020204030204" pitchFamily="34" charset="0"/>
              </a:rPr>
              <a:t>80 and 100 minutes</a:t>
            </a:r>
            <a:r>
              <a:rPr lang="en-US" dirty="0">
                <a:latin typeface="Calibri" panose="020F0502020204030204" pitchFamily="34" charset="0"/>
              </a:rPr>
              <a:t>.</a:t>
            </a:r>
            <a:endParaRPr lang="en-US" b="0" i="0" u="none" strike="noStrike" baseline="0" dirty="0">
              <a:latin typeface="Calibri" panose="020F0502020204030204" pitchFamily="34" charset="0"/>
            </a:endParaRPr>
          </a:p>
          <a:p>
            <a:pPr>
              <a:buFont typeface="Wingdings" panose="05000000000000000000" pitchFamily="2" charset="2"/>
              <a:buChar char="v"/>
            </a:pPr>
            <a:r>
              <a:rPr lang="en-US" b="0" i="0" u="none" strike="noStrike" baseline="0" dirty="0">
                <a:latin typeface="Calibri" panose="020F0502020204030204" pitchFamily="34" charset="0"/>
              </a:rPr>
              <a:t>Genre: Horror, Mystery, Thriller , Biography or Documentaries</a:t>
            </a:r>
          </a:p>
          <a:p>
            <a:pPr>
              <a:buFont typeface="Wingdings" panose="05000000000000000000" pitchFamily="2" charset="2"/>
              <a:buChar char="v"/>
            </a:pPr>
            <a:r>
              <a:rPr lang="en-US" b="0" i="0" u="none" strike="noStrike" baseline="0" dirty="0">
                <a:latin typeface="ArialMT"/>
              </a:rPr>
              <a:t> </a:t>
            </a:r>
            <a:r>
              <a:rPr lang="en-US" b="0" i="0" u="none" strike="noStrike" baseline="0" dirty="0">
                <a:latin typeface="Calibri" panose="020F0502020204030204" pitchFamily="34" charset="0"/>
              </a:rPr>
              <a:t>Best ROI by Region:</a:t>
            </a:r>
          </a:p>
          <a:p>
            <a:pPr marL="0" indent="0">
              <a:buNone/>
            </a:pPr>
            <a:r>
              <a:rPr lang="en-US" b="0" i="0" u="none" strike="noStrike" baseline="0" dirty="0">
                <a:latin typeface="Calibri" panose="020F0502020204030204" pitchFamily="34" charset="0"/>
              </a:rPr>
              <a:t>     Ukraine , Dominican Republic and Japan </a:t>
            </a:r>
          </a:p>
          <a:p>
            <a:pPr>
              <a:buFont typeface="Wingdings" panose="05000000000000000000" pitchFamily="2" charset="2"/>
              <a:buChar char="v"/>
            </a:pPr>
            <a:r>
              <a:rPr lang="en-US" b="0" i="0" u="none" strike="noStrike" baseline="0" dirty="0">
                <a:latin typeface="Calibri" panose="020F0502020204030204" pitchFamily="34" charset="0"/>
              </a:rPr>
              <a:t>Best ROI by Language: Croatian, Hebrew and French </a:t>
            </a:r>
          </a:p>
          <a:p>
            <a:pPr>
              <a:buFont typeface="Wingdings" panose="05000000000000000000" pitchFamily="2" charset="2"/>
              <a:buChar char="v"/>
            </a:pPr>
            <a:r>
              <a:rPr lang="en-US" b="0" i="0" u="none" strike="noStrike" baseline="0" dirty="0">
                <a:latin typeface="ArialMT"/>
              </a:rPr>
              <a:t>Profitability: Most Movies were profitable hence highly attractive industry.</a:t>
            </a:r>
            <a:endParaRPr lang="en-US" dirty="0"/>
          </a:p>
        </p:txBody>
      </p:sp>
    </p:spTree>
    <p:extLst>
      <p:ext uri="{BB962C8B-B14F-4D97-AF65-F5344CB8AC3E}">
        <p14:creationId xmlns:p14="http://schemas.microsoft.com/office/powerpoint/2010/main" val="74227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8A80B-7357-6E20-B6DF-B778AF1C4483}"/>
              </a:ext>
            </a:extLst>
          </p:cNvPr>
          <p:cNvSpPr>
            <a:spLocks noGrp="1"/>
          </p:cNvSpPr>
          <p:nvPr>
            <p:ph type="title"/>
          </p:nvPr>
        </p:nvSpPr>
        <p:spPr>
          <a:xfrm>
            <a:off x="838200" y="365125"/>
            <a:ext cx="10515600" cy="1325563"/>
          </a:xfrm>
          <a:solidFill>
            <a:schemeClr val="accent5">
              <a:lumMod val="40000"/>
              <a:lumOff val="60000"/>
            </a:schemeClr>
          </a:solidFill>
        </p:spPr>
        <p:txBody>
          <a:bodyPr>
            <a:normAutofit/>
          </a:bodyPr>
          <a:lstStyle/>
          <a:p>
            <a:pPr algn="ctr"/>
            <a:r>
              <a:rPr lang="en-US" sz="7200" b="1" dirty="0"/>
              <a:t>conclusions</a:t>
            </a:r>
            <a:endParaRPr lang="en-US" sz="5400" b="1" dirty="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1F1619-7029-4905-3553-381C598B60F0}"/>
              </a:ext>
            </a:extLst>
          </p:cNvPr>
          <p:cNvGraphicFramePr>
            <a:graphicFrameLocks noGrp="1"/>
          </p:cNvGraphicFramePr>
          <p:nvPr>
            <p:ph idx="1"/>
            <p:extLst>
              <p:ext uri="{D42A27DB-BD31-4B8C-83A1-F6EECF244321}">
                <p14:modId xmlns:p14="http://schemas.microsoft.com/office/powerpoint/2010/main" val="99203754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268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4B222-4CEA-0871-F346-9AD2CF87A38F}"/>
              </a:ext>
            </a:extLst>
          </p:cNvPr>
          <p:cNvSpPr>
            <a:spLocks noGrp="1"/>
          </p:cNvSpPr>
          <p:nvPr>
            <p:ph type="title"/>
          </p:nvPr>
        </p:nvSpPr>
        <p:spPr>
          <a:xfrm>
            <a:off x="630936" y="639520"/>
            <a:ext cx="3429000" cy="1719072"/>
          </a:xfrm>
        </p:spPr>
        <p:txBody>
          <a:bodyPr anchor="b">
            <a:normAutofit/>
          </a:bodyPr>
          <a:lstStyle/>
          <a:p>
            <a:r>
              <a:rPr lang="en-US" sz="5400" b="1" dirty="0"/>
              <a:t>Thank you</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B461A-7724-ABAE-46F0-CA589E2ADA31}"/>
              </a:ext>
            </a:extLst>
          </p:cNvPr>
          <p:cNvSpPr>
            <a:spLocks noGrp="1"/>
          </p:cNvSpPr>
          <p:nvPr>
            <p:ph idx="1"/>
          </p:nvPr>
        </p:nvSpPr>
        <p:spPr>
          <a:xfrm>
            <a:off x="630936" y="2807208"/>
            <a:ext cx="3429000" cy="3410712"/>
          </a:xfrm>
        </p:spPr>
        <p:txBody>
          <a:bodyPr anchor="t">
            <a:normAutofit/>
          </a:bodyPr>
          <a:lstStyle/>
          <a:p>
            <a:r>
              <a:rPr lang="en-US" sz="2200"/>
              <a:t>Email : </a:t>
            </a:r>
            <a:r>
              <a:rPr lang="en-US" sz="2200">
                <a:hlinkClick r:id="rId3"/>
              </a:rPr>
              <a:t>dennomwanzia@gmail.com</a:t>
            </a:r>
            <a:endParaRPr lang="en-US" sz="2200"/>
          </a:p>
          <a:p>
            <a:r>
              <a:rPr lang="en-US" sz="2200"/>
              <a:t>Github: </a:t>
            </a:r>
            <a:r>
              <a:rPr lang="en-US" sz="2200">
                <a:hlinkClick r:id="rId4"/>
              </a:rPr>
              <a:t>https://github.com/DennisMwanzia</a:t>
            </a:r>
            <a:r>
              <a:rPr lang="en-US" sz="2200"/>
              <a:t>  </a:t>
            </a:r>
          </a:p>
          <a:p>
            <a:r>
              <a:rPr lang="en-US" sz="2200"/>
              <a:t>LinkedIn: </a:t>
            </a:r>
            <a:r>
              <a:rPr lang="en-US" sz="2200">
                <a:hlinkClick r:id="rId5"/>
              </a:rPr>
              <a:t>https://www.linkedin.com/in/dennis-mwanzia-271412232/</a:t>
            </a:r>
            <a:r>
              <a:rPr lang="en-US" sz="2200"/>
              <a:t> </a:t>
            </a:r>
          </a:p>
        </p:txBody>
      </p:sp>
      <p:pic>
        <p:nvPicPr>
          <p:cNvPr id="5" name="Picture 4">
            <a:extLst>
              <a:ext uri="{FF2B5EF4-FFF2-40B4-BE49-F238E27FC236}">
                <a16:creationId xmlns:a16="http://schemas.microsoft.com/office/drawing/2014/main" id="{18255A48-A9FE-DE58-A46F-0655480E2208}"/>
              </a:ext>
            </a:extLst>
          </p:cNvPr>
          <p:cNvPicPr>
            <a:picLocks noChangeAspect="1"/>
          </p:cNvPicPr>
          <p:nvPr/>
        </p:nvPicPr>
        <p:blipFill rotWithShape="1">
          <a:blip r:embed="rId6"/>
          <a:srcRect l="5884" r="-1" b="-1"/>
          <a:stretch/>
        </p:blipFill>
        <p:spPr>
          <a:xfrm>
            <a:off x="4654296" y="980835"/>
            <a:ext cx="6903720" cy="4896329"/>
          </a:xfrm>
          <a:prstGeom prst="rect">
            <a:avLst/>
          </a:prstGeom>
        </p:spPr>
      </p:pic>
    </p:spTree>
    <p:extLst>
      <p:ext uri="{BB962C8B-B14F-4D97-AF65-F5344CB8AC3E}">
        <p14:creationId xmlns:p14="http://schemas.microsoft.com/office/powerpoint/2010/main" val="46649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D7A8E9-DE82-0942-BCA5-0F21820D846E}"/>
              </a:ext>
            </a:extLst>
          </p:cNvPr>
          <p:cNvSpPr>
            <a:spLocks noGrp="1"/>
          </p:cNvSpPr>
          <p:nvPr>
            <p:ph type="body" sz="quarter" idx="12"/>
          </p:nvPr>
        </p:nvSpPr>
        <p:spPr>
          <a:xfrm>
            <a:off x="3915158" y="1735066"/>
            <a:ext cx="4349574" cy="1373300"/>
          </a:xfrm>
        </p:spPr>
        <p:txBody>
          <a:bodyPr/>
          <a:lstStyle/>
          <a:p>
            <a:r>
              <a:rPr lang="en-US" dirty="0"/>
              <a:t>                           </a:t>
            </a:r>
          </a:p>
          <a:p>
            <a:endParaRPr lang="en-US" dirty="0"/>
          </a:p>
          <a:p>
            <a:r>
              <a:rPr lang="en-US" dirty="0"/>
              <a:t>    </a:t>
            </a:r>
            <a:r>
              <a:rPr lang="en-US" sz="5454" b="1" dirty="0"/>
              <a:t>THANK YOU</a:t>
            </a:r>
            <a:endParaRPr lang="en-US" b="1" dirty="0"/>
          </a:p>
        </p:txBody>
      </p:sp>
      <p:sp>
        <p:nvSpPr>
          <p:cNvPr id="6" name="Text Placeholder 5">
            <a:extLst>
              <a:ext uri="{FF2B5EF4-FFF2-40B4-BE49-F238E27FC236}">
                <a16:creationId xmlns:a16="http://schemas.microsoft.com/office/drawing/2014/main" id="{71A66EB3-9FC7-F94C-BDC9-0598A3553733}"/>
              </a:ext>
            </a:extLst>
          </p:cNvPr>
          <p:cNvSpPr>
            <a:spLocks noGrp="1"/>
          </p:cNvSpPr>
          <p:nvPr>
            <p:ph type="body" sz="quarter" idx="15"/>
          </p:nvPr>
        </p:nvSpPr>
        <p:spPr/>
        <p:txBody>
          <a:bodyPr/>
          <a:lstStyle/>
          <a:p>
            <a:r>
              <a:rPr lang="en-US" dirty="0"/>
              <a:t>MICROSOFT NEW MOVIE STUDIO</a:t>
            </a:r>
          </a:p>
        </p:txBody>
      </p:sp>
      <p:sp>
        <p:nvSpPr>
          <p:cNvPr id="7" name="Text Placeholder 6">
            <a:extLst>
              <a:ext uri="{FF2B5EF4-FFF2-40B4-BE49-F238E27FC236}">
                <a16:creationId xmlns:a16="http://schemas.microsoft.com/office/drawing/2014/main" id="{2117CA98-FF13-0146-9AEF-CE4134AC9D5E}"/>
              </a:ext>
            </a:extLst>
          </p:cNvPr>
          <p:cNvSpPr>
            <a:spLocks noGrp="1"/>
          </p:cNvSpPr>
          <p:nvPr>
            <p:ph type="body" sz="quarter" idx="16"/>
          </p:nvPr>
        </p:nvSpPr>
        <p:spPr/>
        <p:txBody>
          <a:bodyPr/>
          <a:lstStyle/>
          <a:p>
            <a:r>
              <a:rPr lang="en-US" dirty="0"/>
              <a:t>MARCH [2023]</a:t>
            </a:r>
          </a:p>
        </p:txBody>
      </p:sp>
      <p:sp>
        <p:nvSpPr>
          <p:cNvPr id="8" name="Title 7">
            <a:extLst>
              <a:ext uri="{FF2B5EF4-FFF2-40B4-BE49-F238E27FC236}">
                <a16:creationId xmlns:a16="http://schemas.microsoft.com/office/drawing/2014/main" id="{F05D883A-41DA-F04D-A545-C4AFF0D866BF}"/>
              </a:ext>
            </a:extLst>
          </p:cNvPr>
          <p:cNvSpPr>
            <a:spLocks noGrp="1"/>
          </p:cNvSpPr>
          <p:nvPr>
            <p:ph type="title"/>
          </p:nvPr>
        </p:nvSpPr>
        <p:spPr/>
        <p:txBody>
          <a:bodyPr/>
          <a:lstStyle/>
          <a:p>
            <a:r>
              <a:rPr lang="en-US" dirty="0"/>
              <a:t>MOVIE Fun</a:t>
            </a:r>
          </a:p>
        </p:txBody>
      </p:sp>
    </p:spTree>
    <p:extLst>
      <p:ext uri="{BB962C8B-B14F-4D97-AF65-F5344CB8AC3E}">
        <p14:creationId xmlns:p14="http://schemas.microsoft.com/office/powerpoint/2010/main" val="323799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156E7616-FAAD-1001-D48F-44676F5BCB57}"/>
              </a:ext>
            </a:extLst>
          </p:cNvPr>
          <p:cNvGraphicFramePr>
            <a:graphicFrameLocks noGrp="1"/>
          </p:cNvGraphicFramePr>
          <p:nvPr>
            <p:ph idx="1"/>
            <p:extLst>
              <p:ext uri="{D42A27DB-BD31-4B8C-83A1-F6EECF244321}">
                <p14:modId xmlns:p14="http://schemas.microsoft.com/office/powerpoint/2010/main" val="1440675417"/>
              </p:ext>
            </p:extLst>
          </p:nvPr>
        </p:nvGraphicFramePr>
        <p:xfrm>
          <a:off x="838200" y="612742"/>
          <a:ext cx="10993458" cy="6006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357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197EB-610D-5D8C-8809-5F0BC63F55D0}"/>
              </a:ext>
            </a:extLst>
          </p:cNvPr>
          <p:cNvSpPr>
            <a:spLocks noGrp="1"/>
          </p:cNvSpPr>
          <p:nvPr>
            <p:ph type="title"/>
          </p:nvPr>
        </p:nvSpPr>
        <p:spPr>
          <a:xfrm>
            <a:off x="1410334" y="841376"/>
            <a:ext cx="2743694" cy="4064628"/>
          </a:xfrm>
        </p:spPr>
        <p:txBody>
          <a:bodyPr>
            <a:normAutofit/>
          </a:bodyPr>
          <a:lstStyle/>
          <a:p>
            <a:r>
              <a:rPr lang="en-US" b="1" dirty="0">
                <a:solidFill>
                  <a:srgbClr val="FFFFFF"/>
                </a:solidFill>
              </a:rPr>
              <a:t>Analysis </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533C12A-3B7A-D1C8-4009-96305ED93A0F}"/>
              </a:ext>
            </a:extLst>
          </p:cNvPr>
          <p:cNvSpPr>
            <a:spLocks noGrp="1"/>
          </p:cNvSpPr>
          <p:nvPr>
            <p:ph idx="1"/>
          </p:nvPr>
        </p:nvSpPr>
        <p:spPr>
          <a:xfrm>
            <a:off x="6096000" y="820880"/>
            <a:ext cx="5257799" cy="4889350"/>
          </a:xfrm>
        </p:spPr>
        <p:txBody>
          <a:bodyPr anchor="t">
            <a:normAutofit fontScale="92500" lnSpcReduction="20000"/>
          </a:bodyPr>
          <a:lstStyle/>
          <a:p>
            <a:pPr marL="0" indent="0">
              <a:buNone/>
            </a:pPr>
            <a:endParaRPr lang="en-US" sz="2400" b="0" i="0" u="none" strike="noStrike" baseline="0" dirty="0">
              <a:latin typeface="Nunito-Regular"/>
            </a:endParaRPr>
          </a:p>
          <a:p>
            <a:pPr marL="0" indent="0">
              <a:buNone/>
            </a:pPr>
            <a:r>
              <a:rPr lang="en-US" sz="3000" b="0" i="0" u="none" strike="noStrike" baseline="0" dirty="0">
                <a:solidFill>
                  <a:schemeClr val="tx2">
                    <a:lumMod val="50000"/>
                  </a:schemeClr>
                </a:solidFill>
                <a:latin typeface="ArialMT"/>
              </a:rPr>
              <a:t>● combined data from 5 different sources</a:t>
            </a:r>
            <a:endParaRPr lang="en-US" sz="3000" b="0" i="0" u="none" strike="noStrike" baseline="0" dirty="0">
              <a:solidFill>
                <a:schemeClr val="tx2">
                  <a:lumMod val="50000"/>
                </a:schemeClr>
              </a:solidFill>
              <a:latin typeface="Calibri" panose="020F0502020204030204" pitchFamily="34" charset="0"/>
            </a:endParaRPr>
          </a:p>
          <a:p>
            <a:pPr marL="0" indent="0">
              <a:buNone/>
            </a:pPr>
            <a:r>
              <a:rPr lang="en-US" sz="3000" b="0" i="0" u="none" strike="noStrike" baseline="0" dirty="0">
                <a:solidFill>
                  <a:schemeClr val="tx2">
                    <a:lumMod val="50000"/>
                  </a:schemeClr>
                </a:solidFill>
                <a:latin typeface="ArialMT"/>
              </a:rPr>
              <a:t>● </a:t>
            </a:r>
            <a:r>
              <a:rPr lang="en-US" sz="3000" b="0" i="0" u="none" strike="noStrike" baseline="0" dirty="0">
                <a:solidFill>
                  <a:schemeClr val="tx2">
                    <a:lumMod val="50000"/>
                  </a:schemeClr>
                </a:solidFill>
                <a:latin typeface="Calibri" panose="020F0502020204030204" pitchFamily="34" charset="0"/>
              </a:rPr>
              <a:t>Generated new performance metric, Return on Investment as dependent variable</a:t>
            </a:r>
          </a:p>
          <a:p>
            <a:pPr marL="0" indent="0">
              <a:buNone/>
            </a:pPr>
            <a:r>
              <a:rPr lang="en-US" sz="3000" b="0" i="0" u="none" strike="noStrike" baseline="0" dirty="0">
                <a:solidFill>
                  <a:schemeClr val="tx2">
                    <a:lumMod val="50000"/>
                  </a:schemeClr>
                </a:solidFill>
                <a:latin typeface="ArialMT"/>
              </a:rPr>
              <a:t>● </a:t>
            </a:r>
            <a:r>
              <a:rPr lang="en-US" sz="3000" b="0" i="0" u="none" strike="noStrike" baseline="0" dirty="0">
                <a:solidFill>
                  <a:schemeClr val="tx2">
                    <a:lumMod val="50000"/>
                  </a:schemeClr>
                </a:solidFill>
                <a:latin typeface="Calibri" panose="020F0502020204030204" pitchFamily="34" charset="0"/>
              </a:rPr>
              <a:t>Analyzed ROI against independent variables</a:t>
            </a:r>
          </a:p>
          <a:p>
            <a:pPr marL="0" indent="0">
              <a:buNone/>
            </a:pPr>
            <a:r>
              <a:rPr lang="en-US" sz="3000" b="0" i="0" u="none" strike="noStrike" baseline="0" dirty="0">
                <a:solidFill>
                  <a:schemeClr val="tx2">
                    <a:lumMod val="50000"/>
                  </a:schemeClr>
                </a:solidFill>
                <a:latin typeface="ArialMT"/>
              </a:rPr>
              <a:t>● </a:t>
            </a:r>
            <a:r>
              <a:rPr lang="en-US" sz="3000" b="0" i="0" u="none" strike="noStrike" baseline="0" dirty="0">
                <a:solidFill>
                  <a:schemeClr val="tx2">
                    <a:lumMod val="50000"/>
                  </a:schemeClr>
                </a:solidFill>
                <a:latin typeface="Calibri" panose="020F0502020204030204" pitchFamily="34" charset="0"/>
              </a:rPr>
              <a:t>Generated various plots to examine how these independent variables vary with ROI</a:t>
            </a:r>
          </a:p>
          <a:p>
            <a:pPr marL="0" indent="0">
              <a:buNone/>
            </a:pPr>
            <a:r>
              <a:rPr lang="en-US" sz="3000" b="0" i="0" u="none" strike="noStrike" baseline="0" dirty="0">
                <a:solidFill>
                  <a:schemeClr val="tx2">
                    <a:lumMod val="50000"/>
                  </a:schemeClr>
                </a:solidFill>
                <a:latin typeface="ArialMT"/>
              </a:rPr>
              <a:t>● </a:t>
            </a:r>
            <a:r>
              <a:rPr lang="en-US" sz="3000" b="0" i="0" u="none" strike="noStrike" baseline="0" dirty="0">
                <a:solidFill>
                  <a:schemeClr val="tx2">
                    <a:lumMod val="50000"/>
                  </a:schemeClr>
                </a:solidFill>
                <a:latin typeface="Calibri" panose="020F0502020204030204" pitchFamily="34" charset="0"/>
              </a:rPr>
              <a:t>Generated recommendations from the insights gained.</a:t>
            </a:r>
            <a:endParaRPr lang="en-US" sz="3000" dirty="0">
              <a:solidFill>
                <a:schemeClr val="tx2">
                  <a:lumMod val="50000"/>
                </a:schemeClr>
              </a:solidFill>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9808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6" name="Rectangle 256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18" name="Rectangle 256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20" name="Rectangle 256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2" name="Rectangle 256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24" name="Freeform: Shape 256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40DEDB-1D18-2EC0-C34B-C5A7BD7071B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Visualize the distribution of runtime, ratings, and ROI using histograms</a:t>
            </a:r>
          </a:p>
        </p:txBody>
      </p:sp>
      <p:pic>
        <p:nvPicPr>
          <p:cNvPr id="25604" name="Picture 4" descr="Chart, histogram, box and whisker chart&#10;&#10;Description automatically generated">
            <a:extLst>
              <a:ext uri="{FF2B5EF4-FFF2-40B4-BE49-F238E27FC236}">
                <a16:creationId xmlns:a16="http://schemas.microsoft.com/office/drawing/2014/main" id="{7A32F6B9-1717-72B6-9450-616E18EE298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638054"/>
            <a:ext cx="7225748" cy="558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6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5FD7934A-259B-E660-5EB4-22B33BCFA1F9}"/>
              </a:ext>
            </a:extLst>
          </p:cNvPr>
          <p:cNvPicPr>
            <a:picLocks noChangeAspect="1"/>
          </p:cNvPicPr>
          <p:nvPr/>
        </p:nvPicPr>
        <p:blipFill rotWithShape="1">
          <a:blip r:embed="rId2"/>
          <a:srcRect t="8537"/>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94C490-347B-91CD-B425-0357B34DCF19}"/>
              </a:ext>
            </a:extLst>
          </p:cNvPr>
          <p:cNvSpPr>
            <a:spLocks noGrp="1"/>
          </p:cNvSpPr>
          <p:nvPr>
            <p:ph type="title"/>
          </p:nvPr>
        </p:nvSpPr>
        <p:spPr>
          <a:xfrm>
            <a:off x="564809" y="1313261"/>
            <a:ext cx="9078562" cy="2387600"/>
          </a:xfrm>
        </p:spPr>
        <p:txBody>
          <a:bodyPr vert="horz" lIns="91440" tIns="45720" rIns="91440" bIns="45720" rtlCol="0" anchor="b">
            <a:normAutofit/>
          </a:bodyPr>
          <a:lstStyle/>
          <a:p>
            <a:r>
              <a:rPr lang="en-US" sz="13800" dirty="0"/>
              <a:t>Results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5114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951" name="Rectangle 39942">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938" name="Picture 2" descr="Chart, bar chart&#10;&#10;Description automatically generated">
            <a:extLst>
              <a:ext uri="{FF2B5EF4-FFF2-40B4-BE49-F238E27FC236}">
                <a16:creationId xmlns:a16="http://schemas.microsoft.com/office/drawing/2014/main" id="{5928B438-E7D4-894D-E2BE-AE66AECA1B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1675" y="857296"/>
            <a:ext cx="6589537" cy="5139839"/>
          </a:xfrm>
          <a:prstGeom prst="rect">
            <a:avLst/>
          </a:prstGeom>
          <a:noFill/>
          <a:extLst>
            <a:ext uri="{909E8E84-426E-40DD-AFC4-6F175D3DCCD1}">
              <a14:hiddenFill xmlns:a14="http://schemas.microsoft.com/office/drawing/2010/main">
                <a:solidFill>
                  <a:srgbClr val="FFFFFF"/>
                </a:solidFill>
              </a14:hiddenFill>
            </a:ext>
          </a:extLst>
        </p:spPr>
      </p:pic>
      <p:sp>
        <p:nvSpPr>
          <p:cNvPr id="39952" name="Right Triangle 3994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953" name="Rectangle 39946">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CED334-F017-EDAE-EBE3-8CC5DA8FAC3A}"/>
              </a:ext>
            </a:extLst>
          </p:cNvPr>
          <p:cNvSpPr txBox="1"/>
          <p:nvPr/>
        </p:nvSpPr>
        <p:spPr>
          <a:xfrm>
            <a:off x="7893269" y="1061545"/>
            <a:ext cx="3153103" cy="4893647"/>
          </a:xfrm>
          <a:prstGeom prst="rect">
            <a:avLst/>
          </a:prstGeom>
          <a:noFill/>
        </p:spPr>
        <p:txBody>
          <a:bodyPr wrap="square" rtlCol="0">
            <a:spAutoFit/>
          </a:bodyPr>
          <a:lstStyle/>
          <a:p>
            <a:pPr marL="285750" indent="-285750">
              <a:buFont typeface="Arial" panose="020B0604020202020204" pitchFamily="34" charset="0"/>
              <a:buChar char="•"/>
            </a:pPr>
            <a:r>
              <a:rPr lang="en-US" sz="2400" kern="1200" dirty="0">
                <a:solidFill>
                  <a:schemeClr val="tx1"/>
                </a:solidFill>
                <a:latin typeface="+mj-lt"/>
                <a:ea typeface="+mj-ea"/>
                <a:cs typeface="+mj-cs"/>
              </a:rPr>
              <a:t>Profitable &amp; Non-Profitable Movies </a:t>
            </a:r>
          </a:p>
          <a:p>
            <a:pPr marL="285750" indent="-285750">
              <a:buFont typeface="Arial" panose="020B0604020202020204" pitchFamily="34" charset="0"/>
              <a:buChar char="•"/>
            </a:pPr>
            <a:r>
              <a:rPr lang="en-US" sz="2400" kern="1200" dirty="0">
                <a:solidFill>
                  <a:schemeClr val="tx1"/>
                </a:solidFill>
                <a:latin typeface="+mj-lt"/>
                <a:ea typeface="+mj-ea"/>
                <a:cs typeface="+mj-cs"/>
              </a:rPr>
              <a:t>Most movies had a positive ROI meaning the industry is highly profitable. </a:t>
            </a:r>
          </a:p>
          <a:p>
            <a:pPr marL="285750" indent="-285750">
              <a:buFont typeface="Arial" panose="020B0604020202020204" pitchFamily="34" charset="0"/>
              <a:buChar char="•"/>
            </a:pPr>
            <a:r>
              <a:rPr lang="en-US" sz="2400" kern="1200" dirty="0">
                <a:solidFill>
                  <a:schemeClr val="tx1"/>
                </a:solidFill>
                <a:latin typeface="+mj-lt"/>
                <a:ea typeface="+mj-ea"/>
                <a:cs typeface="+mj-cs"/>
              </a:rPr>
              <a:t>Among the more than 3000 movies analyzed, 65% of them had a positive ROI and hence this is an attractive industry for investment.</a:t>
            </a:r>
            <a:endParaRPr lang="en-US" sz="2400" dirty="0"/>
          </a:p>
        </p:txBody>
      </p:sp>
      <p:sp>
        <p:nvSpPr>
          <p:cNvPr id="4" name="TextBox 3">
            <a:extLst>
              <a:ext uri="{FF2B5EF4-FFF2-40B4-BE49-F238E27FC236}">
                <a16:creationId xmlns:a16="http://schemas.microsoft.com/office/drawing/2014/main" id="{36F7D5AF-A773-FA66-E32D-66D4361CE10A}"/>
              </a:ext>
            </a:extLst>
          </p:cNvPr>
          <p:cNvSpPr txBox="1"/>
          <p:nvPr/>
        </p:nvSpPr>
        <p:spPr>
          <a:xfrm>
            <a:off x="914399" y="147893"/>
            <a:ext cx="9595945" cy="584775"/>
          </a:xfrm>
          <a:prstGeom prst="rect">
            <a:avLst/>
          </a:prstGeom>
          <a:noFill/>
        </p:spPr>
        <p:txBody>
          <a:bodyPr wrap="square" rtlCol="0">
            <a:spAutoFit/>
          </a:bodyPr>
          <a:lstStyle/>
          <a:p>
            <a:r>
              <a:rPr lang="en-US" sz="3200" dirty="0">
                <a:solidFill>
                  <a:srgbClr val="FF0000"/>
                </a:solidFill>
              </a:rPr>
              <a:t>Is Movie Industry a profitable industry for investment? </a:t>
            </a:r>
          </a:p>
        </p:txBody>
      </p:sp>
    </p:spTree>
    <p:extLst>
      <p:ext uri="{BB962C8B-B14F-4D97-AF65-F5344CB8AC3E}">
        <p14:creationId xmlns:p14="http://schemas.microsoft.com/office/powerpoint/2010/main" val="3400762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74" name="Rectangle 4507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6" name="Rectangle 4507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78" name="Rectangle 45077">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80" name="Rectangle 4507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060" name="Picture 4">
            <a:extLst>
              <a:ext uri="{FF2B5EF4-FFF2-40B4-BE49-F238E27FC236}">
                <a16:creationId xmlns:a16="http://schemas.microsoft.com/office/drawing/2014/main" id="{5C8CDCC2-C5CF-F1B4-A0F7-B2F8F3DFBD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7089" y="530773"/>
            <a:ext cx="7499809"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1A643D-A455-A5D3-BA6F-77B8792B477F}"/>
              </a:ext>
            </a:extLst>
          </p:cNvPr>
          <p:cNvSpPr txBox="1"/>
          <p:nvPr/>
        </p:nvSpPr>
        <p:spPr>
          <a:xfrm>
            <a:off x="8324194" y="1345324"/>
            <a:ext cx="3366632" cy="4678204"/>
          </a:xfrm>
          <a:prstGeom prst="rect">
            <a:avLst/>
          </a:prstGeom>
          <a:noFill/>
        </p:spPr>
        <p:txBody>
          <a:bodyPr wrap="square" rtlCol="0">
            <a:spAutoFit/>
          </a:bodyPr>
          <a:lstStyle/>
          <a:p>
            <a:pPr marL="285750" indent="-285750">
              <a:buFont typeface="Arial" panose="020B0604020202020204" pitchFamily="34" charset="0"/>
              <a:buChar char="•"/>
            </a:pPr>
            <a:r>
              <a:rPr lang="en-US" sz="4000" b="1" dirty="0">
                <a:solidFill>
                  <a:srgbClr val="FF0000"/>
                </a:solidFill>
              </a:rPr>
              <a:t>Insights</a:t>
            </a:r>
          </a:p>
          <a:p>
            <a:pPr marL="285750" indent="-285750">
              <a:buFont typeface="Arial" panose="020B0604020202020204" pitchFamily="34" charset="0"/>
              <a:buChar char="•"/>
            </a:pPr>
            <a:r>
              <a:rPr lang="en-US" sz="2400" dirty="0"/>
              <a:t>Bad performing Movies runtime&lt;80 min</a:t>
            </a:r>
          </a:p>
          <a:p>
            <a:pPr marL="285750" indent="-285750">
              <a:buFont typeface="Arial" panose="020B0604020202020204" pitchFamily="34" charset="0"/>
              <a:buChar char="•"/>
            </a:pPr>
            <a:r>
              <a:rPr lang="en-US" sz="2400" dirty="0"/>
              <a:t>Short movies do not Perform well</a:t>
            </a:r>
          </a:p>
          <a:p>
            <a:pPr marL="285750" indent="-285750">
              <a:buFont typeface="Arial" panose="020B0604020202020204" pitchFamily="34" charset="0"/>
              <a:buChar char="•"/>
            </a:pPr>
            <a:r>
              <a:rPr lang="en-US" sz="2400" dirty="0"/>
              <a:t>Long movies &gt; 100 mins are bad performing </a:t>
            </a:r>
            <a:r>
              <a:rPr lang="en-US" sz="2400" dirty="0" err="1"/>
              <a:t>i.e</a:t>
            </a:r>
            <a:r>
              <a:rPr lang="en-US" sz="2400" dirty="0"/>
              <a:t> low ROI</a:t>
            </a:r>
          </a:p>
          <a:p>
            <a:pPr marL="285750" indent="-285750">
              <a:buFont typeface="Arial" panose="020B0604020202020204" pitchFamily="34" charset="0"/>
              <a:buChar char="•"/>
            </a:pPr>
            <a:r>
              <a:rPr lang="en-US" sz="2400" dirty="0"/>
              <a:t>Optimal runtime is between 80 and 100 minutes</a:t>
            </a:r>
          </a:p>
          <a:p>
            <a:endParaRPr lang="en-US" dirty="0"/>
          </a:p>
        </p:txBody>
      </p:sp>
    </p:spTree>
    <p:extLst>
      <p:ext uri="{BB962C8B-B14F-4D97-AF65-F5344CB8AC3E}">
        <p14:creationId xmlns:p14="http://schemas.microsoft.com/office/powerpoint/2010/main" val="3842917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FED42F"/>
      </a:accent6>
      <a:hlink>
        <a:srgbClr val="6B9F25"/>
      </a:hlink>
      <a:folHlink>
        <a:srgbClr val="8C8C8C"/>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azine Cover 01_AE - v7" id="{541E4ABE-9D18-44FE-BF0E-7BD4170C7A9C}" vid="{8A7235EF-71B7-49B2-97E3-58EED6512A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1930</TotalTime>
  <Words>823</Words>
  <Application>Microsoft Office PowerPoint</Application>
  <PresentationFormat>Widescreen</PresentationFormat>
  <Paragraphs>130</Paragraphs>
  <Slides>35</Slides>
  <Notes>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Arial</vt:lpstr>
      <vt:lpstr>ArialMT</vt:lpstr>
      <vt:lpstr>Calibri</vt:lpstr>
      <vt:lpstr>Calibri Light</vt:lpstr>
      <vt:lpstr>Century Gothic</vt:lpstr>
      <vt:lpstr>Helvetica Neue</vt:lpstr>
      <vt:lpstr>Nunito-Regular</vt:lpstr>
      <vt:lpstr>Rockwell</vt:lpstr>
      <vt:lpstr>Söhne</vt:lpstr>
      <vt:lpstr>Tw Cen MT</vt:lpstr>
      <vt:lpstr>Wingdings</vt:lpstr>
      <vt:lpstr>Office Theme</vt:lpstr>
      <vt:lpstr>1_Office Theme</vt:lpstr>
      <vt:lpstr>MICROSOFT MOVIE STUDIO </vt:lpstr>
      <vt:lpstr>Overview </vt:lpstr>
      <vt:lpstr>PowerPoint Presentation</vt:lpstr>
      <vt:lpstr>PowerPoint Presentation</vt:lpstr>
      <vt:lpstr>Analysis </vt:lpstr>
      <vt:lpstr>Visualize the distribution of runtime, ratings, and ROI using histograms</vt:lpstr>
      <vt:lpstr>Results</vt:lpstr>
      <vt:lpstr>PowerPoint Presentation</vt:lpstr>
      <vt:lpstr>PowerPoint Presentation</vt:lpstr>
      <vt:lpstr>PowerPoint Presentation</vt:lpstr>
      <vt:lpstr>PowerPoint Presentation</vt:lpstr>
      <vt:lpstr>PowerPoint Presentation</vt:lpstr>
      <vt:lpstr>PowerPoint Presentation</vt:lpstr>
      <vt:lpstr>Correlation between variables</vt:lpstr>
      <vt:lpstr>The darker shades indicate higher correlation values, while the lighter shades indicate lower correlation values</vt:lpstr>
      <vt:lpstr>Movie Average Rating Over time </vt:lpstr>
      <vt:lpstr>PowerPoint Presentation</vt:lpstr>
      <vt:lpstr>No strong correlation between average rating and ROI</vt:lpstr>
      <vt:lpstr>PowerPoint Presentation</vt:lpstr>
      <vt:lpstr>Top 10 Movies by ROI</vt:lpstr>
      <vt:lpstr>ROI vs Production budget for top 10 movies</vt:lpstr>
      <vt:lpstr>PowerPoint Presentation</vt:lpstr>
      <vt:lpstr>PowerPoint Presentation</vt:lpstr>
      <vt:lpstr>The Gallows" has the highest earnings by far, followed by "Bambi" and "Rocky".</vt:lpstr>
      <vt:lpstr>PowerPoint Presentation</vt:lpstr>
      <vt:lpstr>PowerPoint Presentation</vt:lpstr>
      <vt:lpstr>PowerPoint Presentation</vt:lpstr>
      <vt:lpstr>Highly Rated Movies Box Plot</vt:lpstr>
      <vt:lpstr>PowerPoint Presentation</vt:lpstr>
      <vt:lpstr>PowerPoint Presentation</vt:lpstr>
      <vt:lpstr>PowerPoint Presentation</vt:lpstr>
      <vt:lpstr>Recommendations </vt:lpstr>
      <vt:lpstr>conclusions</vt:lpstr>
      <vt:lpstr>Thank you</vt:lpstr>
      <vt:lpstr>MOVIE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2023-03-07T09:07:30Z</dcterms:created>
  <dcterms:modified xsi:type="dcterms:W3CDTF">2023-03-10T15:14:56Z</dcterms:modified>
</cp:coreProperties>
</file>