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7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AS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1511" autoAdjust="0"/>
  </p:normalViewPr>
  <p:slideViewPr>
    <p:cSldViewPr snapToGrid="0">
      <p:cViewPr varScale="1">
        <p:scale>
          <a:sx n="79" d="100"/>
          <a:sy n="79" d="100"/>
        </p:scale>
        <p:origin x="7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FFF55-D559-4565-8EE8-11580001650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F8886-CBB7-48B5-9615-A29C56A0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13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F8886-CBB7-48B5-9615-A29C56A0A4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56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FD44-6D0A-26EB-7355-BE9484FB8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07508-2D3A-E0C8-3D2B-FA2B92553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C388C-0B0A-1A43-6807-99E36A38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E8BE-A990-4210-8D06-0ECDA478BCA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C0483-45F2-F044-F473-8210DF85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ED99A-EFED-C550-18D2-43469F51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E01A-B561-476F-BD05-BC6D7C7E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3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5F302-7FF0-4D96-29E2-E99790D6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C3478-BE9F-F82B-78FB-5811A557F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1E481-7112-9AB5-31BF-22FD972A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E8BE-A990-4210-8D06-0ECDA478BCA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2825D-958B-11BB-321B-7B2B10C2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BC053-A0A3-32C1-6721-F6C34B3F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E01A-B561-476F-BD05-BC6D7C7E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4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C89B6-97E2-0F33-D02B-9FB4C1AAD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32AFF-505A-FF72-1AD1-28625FB5B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EA49D-F61E-4BE0-04CD-B473B250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E8BE-A990-4210-8D06-0ECDA478BCA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F9534-F3F0-E7A6-FE1A-EA0DB8BA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363A4-7A2C-6D6E-C664-192BC901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E01A-B561-476F-BD05-BC6D7C7E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7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519F-403C-E7EA-93E0-6F2A1E2E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91553-74B4-A9D8-4A6C-2A6377B0A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035F0-29E7-D40E-2C4B-BB61B8A7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E8BE-A990-4210-8D06-0ECDA478BCA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59B4D-510E-74C7-B296-DCCA4D0F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084E2-2B4A-F70A-9132-F609591A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E01A-B561-476F-BD05-BC6D7C7E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D8A8-2B0E-31A0-CA71-5AB5F5406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65507-455F-9DEB-FEC6-99EFF26B4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7922E-EC26-0A55-A4EF-7E9AA307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E8BE-A990-4210-8D06-0ECDA478BCA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0DDFD-222E-2342-8C88-A8A7C8F8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43288-01E6-25E6-2AC5-405669B7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E01A-B561-476F-BD05-BC6D7C7E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9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A49D-AC22-2B93-947B-2E8D842E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FC336-96F0-2D2E-00EB-BA4C79721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37C8-3F7D-BC44-974A-744F3D263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97AE5-B24E-1878-6013-A3B38B00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E8BE-A990-4210-8D06-0ECDA478BCA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1B9AB-5E14-FCA3-975D-96CD122B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D9F88-C744-99F0-DFBA-5E5D8A62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E01A-B561-476F-BD05-BC6D7C7E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1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BD2C-D21A-A8EC-6445-B008F659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4381E-37CF-23C7-C519-67015FA7B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84A03-5993-928F-D7B6-EF92F22A9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CC86F-1AFE-DB86-92E9-B44854743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9F345-0C15-931D-D004-4DD81AC35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A26F13-A5CA-CE13-5BC5-F83E9C13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E8BE-A990-4210-8D06-0ECDA478BCA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FC3152-E5C9-A1B0-479F-970DD795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D795F-80F4-DD58-D066-1C1F716C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E01A-B561-476F-BD05-BC6D7C7E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8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0D9D-E271-DF47-72A9-E2722946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C5B32-831F-2D8A-3B90-0526CDAD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E8BE-A990-4210-8D06-0ECDA478BCA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8DAC5-388D-AA9F-6BDF-E81983D8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CF068-88FC-EF4A-D766-2955861B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E01A-B561-476F-BD05-BC6D7C7E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9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3AE4B6-93C6-434C-50BE-5CDEE269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E8BE-A990-4210-8D06-0ECDA478BCA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D006C-0E91-6F0E-7DC0-1AB6C5A3F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1F009-FAAD-E716-999F-10744F04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E01A-B561-476F-BD05-BC6D7C7E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2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B98C-9183-A45F-8DA4-0F66ACAC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ED273-2C19-BB8C-A761-982A537CB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AB5F6-0EA5-E0F0-726B-47211EF3B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1F8DB-5EF7-07B4-AD1D-7C2B09AC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E8BE-A990-4210-8D06-0ECDA478BCA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C73A3-1214-04B0-8A58-250CB7AE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7101F-AAED-B41B-0E47-7253489F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E01A-B561-476F-BD05-BC6D7C7E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9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3B50-8470-F192-85D5-5005858CF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BCDB53-49F8-6709-96D7-C7B8329A3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71485-C4F3-8D25-2CD5-00A628830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3A045-41A5-154C-E836-CD80D1A5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E8BE-A990-4210-8D06-0ECDA478BCA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59632-6BC2-668D-1BC0-30D7F80A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DEC0A-3E77-D16C-BB5C-4DE9284E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E01A-B561-476F-BD05-BC6D7C7E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5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F093E-8AD1-F4AB-11D2-900217F2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6E9A2-D9EF-A2E9-BAA5-AD061986D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BFCCC-6284-72EB-9FF4-5FA4933C7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4E8BE-A990-4210-8D06-0ECDA478BCA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6D9D0-1B36-4408-CAF5-3F421FB66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312E8-211A-1956-A82A-6245971DC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5E01A-B561-476F-BD05-BC6D7C7E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3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81FB-3B05-B944-9CC7-B48FDF175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 of Water Wells in Tanzania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95285-C50C-1ABD-BC1D-F2CFF7AF8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Phase 3 </a:t>
            </a:r>
            <a:r>
              <a:rPr lang="en-US" dirty="0" err="1"/>
              <a:t>DataScience</a:t>
            </a:r>
            <a:endParaRPr lang="en-US" dirty="0"/>
          </a:p>
          <a:p>
            <a:r>
              <a:rPr lang="en-US" dirty="0"/>
              <a:t>Moringa School</a:t>
            </a:r>
          </a:p>
          <a:p>
            <a:r>
              <a:rPr lang="en-US" dirty="0"/>
              <a:t>Dennis </a:t>
            </a:r>
            <a:r>
              <a:rPr lang="en-US" dirty="0" err="1"/>
              <a:t>Mwanzia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0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24159622-67ED-8951-5EF2-0E0FB96D70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775" y="564204"/>
            <a:ext cx="9066178" cy="584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106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20C1-AFDC-116C-17A3-6433AFFC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Waterpoint Payment Type Mapping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43F2E3F-0936-A7C5-8182-76A5B8D424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974" y="1245140"/>
            <a:ext cx="8745166" cy="561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33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014A-B988-4821-B57D-67F037B3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AFC69-9851-4EC0-2CC5-A42D4E47E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D8E542C-5982-582C-5518-4DFDF78BC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58" y="365125"/>
            <a:ext cx="10595042" cy="594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592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1E9B-40FF-ABF7-71B4-B642AE99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3F69C9C-8D41-3FB1-AEA6-BF21109AEB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39" y="365125"/>
            <a:ext cx="10924161" cy="597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24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37DD-5445-BA56-269B-9A1C59E1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A1235-239D-42AA-C6BE-9AE8BAC58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BFF98B5-9A20-0AF7-68DB-912D3403E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02" y="505838"/>
            <a:ext cx="10614498" cy="561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304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5F53-FC3F-7216-7B0D-29BCD70F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B3352-1081-2CC7-068A-669C882C9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8D5E451-ABFC-450F-8DB9-E878EF74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57" y="272374"/>
            <a:ext cx="10700426" cy="606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669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C9C0-3E5E-64E0-9FFF-9AA92810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237A4-FABE-DC23-8E3E-A370443FD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2561DE9-A051-04E6-E8CB-EAFA416B7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02" y="319088"/>
            <a:ext cx="10758792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509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42B2C-DB07-8EAF-17D3-9B92B7F1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87A91-9717-4BC3-8DF6-96CB9B835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BEA0F17-DEF3-9B10-4A33-0D9976801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6"/>
            <a:ext cx="10630712" cy="609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992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9F22-7975-883D-FB41-7CF558BF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F619B-1C9F-0945-0227-32F4FD246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C28B306C-1EAC-215C-4660-DF317FA8D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0" y="365125"/>
            <a:ext cx="10515600" cy="589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528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4711-8090-7967-87BE-7FCA1E4D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C765FD49-0A24-41C1-1BD4-45B674E247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4" y="252919"/>
            <a:ext cx="10671243" cy="623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7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98F96-CC6F-D8A6-326B-ED2A91D88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EEBA1-8105-BB41-2607-9C255D23D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Water scarcity and lack of access to clean water pose significant challenges in Tanzania. With a population of over 63 million people, the country is struggling to provide clean water to its residents.</a:t>
            </a:r>
          </a:p>
          <a:p>
            <a:r>
              <a:rPr lang="en-US" dirty="0"/>
              <a:t>Tanzania has numerous existing waterpoints, including wells and pumps, but many of them are in a state of disrepair or have failed completely. This situation further exacerbates the water crisis and hampers efforts to provide clean and safe water to the population.</a:t>
            </a:r>
          </a:p>
          <a:p>
            <a:r>
              <a:rPr lang="en-US" dirty="0"/>
              <a:t>The project's main objective is to develop a model classifier that can predict the condition of waterpoints. </a:t>
            </a:r>
          </a:p>
          <a:p>
            <a:r>
              <a:rPr lang="en-US" dirty="0"/>
              <a:t>This predictive capability can greatly improve maintenance operations and enable proactive measures to ensure a sustainable supply of clean and potable water to communities across Tanzania.</a:t>
            </a:r>
          </a:p>
        </p:txBody>
      </p:sp>
    </p:spTree>
    <p:extLst>
      <p:ext uri="{BB962C8B-B14F-4D97-AF65-F5344CB8AC3E}">
        <p14:creationId xmlns:p14="http://schemas.microsoft.com/office/powerpoint/2010/main" val="1674985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87C4-8710-FCE7-D521-C1B56F2B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E4709ACF-752E-7CFD-14EF-E0697E158A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633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994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AA65-BB4E-32E7-5DBA-6368623B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D68D066D-63D9-CF3C-61DD-72B814B2F4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63" y="330740"/>
            <a:ext cx="10963073" cy="619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60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11BC-0D75-1215-1F23-12BB227D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0225-D24B-CF78-9372-753FA785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Develop a classifier to classify the status of water wells in Tanzania</a:t>
            </a:r>
          </a:p>
          <a:p>
            <a:r>
              <a:rPr lang="en-US" dirty="0"/>
              <a:t>2. Develop recommendations based on the status of the functional water wells in Tanzania.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98FA-5342-F8F0-0006-CFB9C2B00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Mapping Waterpoints by Function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D5FE5-9494-BDF8-42CE-0C746A7367C7}"/>
              </a:ext>
            </a:extLst>
          </p:cNvPr>
          <p:cNvSpPr txBox="1"/>
          <p:nvPr/>
        </p:nvSpPr>
        <p:spPr>
          <a:xfrm>
            <a:off x="9640111" y="1690688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Wells are Functional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Followed by Non Functional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F70D1CA-F120-A60C-18C9-1DF6196AB5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7" y="1027906"/>
            <a:ext cx="9542834" cy="57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30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F5F61D6-9162-40BA-4FBE-CC6097ADAC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4" y="479394"/>
            <a:ext cx="9092623" cy="637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351D20-10C2-C1A8-A93C-8ADA090C0185}"/>
              </a:ext>
            </a:extLst>
          </p:cNvPr>
          <p:cNvSpPr txBox="1"/>
          <p:nvPr/>
        </p:nvSpPr>
        <p:spPr>
          <a:xfrm>
            <a:off x="9698477" y="807396"/>
            <a:ext cx="22373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Waterpoints management by </a:t>
            </a:r>
            <a:r>
              <a:rPr lang="en-US" dirty="0" err="1"/>
              <a:t>vwc</a:t>
            </a:r>
            <a:r>
              <a:rPr lang="en-US" dirty="0"/>
              <a:t> had the highest number of functional, non functional and functional but need repair wells.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That management type also managed highest number of water wells.</a:t>
            </a:r>
          </a:p>
        </p:txBody>
      </p:sp>
    </p:spTree>
    <p:extLst>
      <p:ext uri="{BB962C8B-B14F-4D97-AF65-F5344CB8AC3E}">
        <p14:creationId xmlns:p14="http://schemas.microsoft.com/office/powerpoint/2010/main" val="78365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9FD8655-6A7A-CE32-57B9-3ACE883061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59293"/>
            <a:ext cx="9850515" cy="617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52AD6B-4448-720D-0DD7-DE0AEAD09788}"/>
              </a:ext>
            </a:extLst>
          </p:cNvPr>
          <p:cNvSpPr txBox="1"/>
          <p:nvPr/>
        </p:nvSpPr>
        <p:spPr>
          <a:xfrm>
            <a:off x="10768519" y="943583"/>
            <a:ext cx="1254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wells had enough water quantity</a:t>
            </a:r>
          </a:p>
        </p:txBody>
      </p:sp>
    </p:spTree>
    <p:extLst>
      <p:ext uri="{BB962C8B-B14F-4D97-AF65-F5344CB8AC3E}">
        <p14:creationId xmlns:p14="http://schemas.microsoft.com/office/powerpoint/2010/main" val="272437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22338-F589-ACFA-81F7-7E0EC461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Waterpoint functional status by Basin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61B184D-5CB3-7EE1-A6F4-58C9A13730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219" y="1180730"/>
            <a:ext cx="9587884" cy="539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183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238E2A1-E8E2-9101-7E37-048D07343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82" y="175099"/>
            <a:ext cx="9198561" cy="668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90C094-C5D8-3419-BFF6-8378300EC636}"/>
              </a:ext>
            </a:extLst>
          </p:cNvPr>
          <p:cNvSpPr txBox="1"/>
          <p:nvPr/>
        </p:nvSpPr>
        <p:spPr>
          <a:xfrm>
            <a:off x="10037886" y="1848255"/>
            <a:ext cx="2071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Communal standpipe are mostly distributed in southwest and eastern parts while handpumps are mostly in the north parts.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0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BEA5-61B9-973C-28F6-AAC83DC5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739C7F6-4DEC-7743-17E7-A74E3C4813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78" y="523081"/>
            <a:ext cx="10290243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73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383</TotalTime>
  <Words>253</Words>
  <Application>Microsoft Office PowerPoint</Application>
  <PresentationFormat>Widescreen</PresentationFormat>
  <Paragraphs>23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Helvetica Neue</vt:lpstr>
      <vt:lpstr>Office Theme</vt:lpstr>
      <vt:lpstr>Classification of Water Wells in Tanzania</vt:lpstr>
      <vt:lpstr>Introduction</vt:lpstr>
      <vt:lpstr>Objectives</vt:lpstr>
      <vt:lpstr>Mapping Waterpoints by Function </vt:lpstr>
      <vt:lpstr>PowerPoint Presentation</vt:lpstr>
      <vt:lpstr>PowerPoint Presentation</vt:lpstr>
      <vt:lpstr>Waterpoint functional status by Basin </vt:lpstr>
      <vt:lpstr>PowerPoint Presentation</vt:lpstr>
      <vt:lpstr>PowerPoint Presentation</vt:lpstr>
      <vt:lpstr>PowerPoint Presentation</vt:lpstr>
      <vt:lpstr>Waterpoint Payment Type Mapping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Water Wells in Tanzania</dc:title>
  <dc:creator>user</dc:creator>
  <cp:lastModifiedBy>user</cp:lastModifiedBy>
  <cp:revision>3</cp:revision>
  <dcterms:created xsi:type="dcterms:W3CDTF">2023-05-23T13:09:58Z</dcterms:created>
  <dcterms:modified xsi:type="dcterms:W3CDTF">2023-05-24T02:30:41Z</dcterms:modified>
</cp:coreProperties>
</file>