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0" r:id="rId3"/>
    <p:sldId id="262" r:id="rId4"/>
    <p:sldId id="271" r:id="rId5"/>
    <p:sldId id="259" r:id="rId6"/>
    <p:sldId id="258" r:id="rId7"/>
    <p:sldId id="261" r:id="rId8"/>
    <p:sldId id="263" r:id="rId9"/>
    <p:sldId id="264" r:id="rId10"/>
    <p:sldId id="266" r:id="rId11"/>
    <p:sldId id="265" r:id="rId12"/>
    <p:sldId id="260" r:id="rId13"/>
    <p:sldId id="25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0" d="100"/>
          <a:sy n="100" d="100"/>
        </p:scale>
        <p:origin x="390" y="8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 6 vs EF Core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sngStrike" baseline="0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</dgm:pt>
    <dgm:pt modelId="{B9CC2752-2DF6-4320-AE39-E3C9DD7C2FB2}" type="sibTrans" cxnId="{3DE05BDD-7EB3-4A34-B18E-51C9756F63B5}">
      <dgm:prSet/>
      <dgm:spPr/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baseline="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157230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https://blogs.msdn.microsoft.com/dotnet/2016/11/16/announcing-entity-framework-core-1-1/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4221" y="2484026"/>
            <a:ext cx="1180147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ItemGroup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PackageReference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    Include="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 Version="1.1.0" /&gt;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PackageReference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    Include="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 Version="1.1.0" /&gt;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&lt;/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ItemGroup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&lt;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ItemGroup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    Include="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      Version="1.0.0-msbuild3-final" /&gt;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  &lt;/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ItemGroup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&gt;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114" y="4148666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829757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1084" y="0"/>
            <a:ext cx="5920916" cy="230832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“Complex Query” </a:t>
            </a:r>
          </a:p>
          <a:p>
            <a:r>
              <a:rPr lang="en-US" dirty="0" err="1">
                <a:solidFill>
                  <a:schemeClr val="bg1"/>
                </a:solidFill>
              </a:rPr>
              <a:t>db.Customers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.Where(c =&gt; !</a:t>
            </a:r>
            <a:r>
              <a:rPr lang="en-US" dirty="0" err="1">
                <a:solidFill>
                  <a:schemeClr val="bg1"/>
                </a:solidFill>
              </a:rPr>
              <a:t>c.AccountNumber.EndsWith</a:t>
            </a:r>
            <a:r>
              <a:rPr lang="en-US" dirty="0">
                <a:solidFill>
                  <a:schemeClr val="bg1"/>
                </a:solidFill>
              </a:rPr>
              <a:t>("1"))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.</a:t>
            </a:r>
            <a:r>
              <a:rPr lang="en-US" dirty="0" err="1">
                <a:solidFill>
                  <a:schemeClr val="bg1"/>
                </a:solidFill>
              </a:rPr>
              <a:t>OrderBy</a:t>
            </a:r>
            <a:r>
              <a:rPr lang="en-US" dirty="0">
                <a:solidFill>
                  <a:schemeClr val="bg1"/>
                </a:solidFill>
              </a:rPr>
              <a:t>(c =&gt; </a:t>
            </a:r>
            <a:r>
              <a:rPr lang="en-US" dirty="0" err="1">
                <a:solidFill>
                  <a:schemeClr val="bg1"/>
                </a:solidFill>
              </a:rPr>
              <a:t>c.AccountNumber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.</a:t>
            </a:r>
            <a:r>
              <a:rPr lang="en-US" dirty="0" err="1">
                <a:solidFill>
                  <a:schemeClr val="bg1"/>
                </a:solidFill>
              </a:rPr>
              <a:t>ThenBy</a:t>
            </a:r>
            <a:r>
              <a:rPr lang="en-US" dirty="0">
                <a:solidFill>
                  <a:schemeClr val="bg1"/>
                </a:solidFill>
              </a:rPr>
              <a:t>(c =&gt; </a:t>
            </a:r>
            <a:r>
              <a:rPr lang="en-US" dirty="0" err="1">
                <a:solidFill>
                  <a:schemeClr val="bg1"/>
                </a:solidFill>
              </a:rPr>
              <a:t>c.ModifiedDate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.Skip(100)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.</a:t>
            </a:r>
            <a:r>
              <a:rPr lang="en-US" dirty="0" err="1">
                <a:solidFill>
                  <a:schemeClr val="bg1"/>
                </a:solidFill>
              </a:rPr>
              <a:t>GroupBy</a:t>
            </a:r>
            <a:r>
              <a:rPr lang="en-US" dirty="0">
                <a:solidFill>
                  <a:schemeClr val="bg1"/>
                </a:solidFill>
              </a:rPr>
              <a:t>(c =&gt; </a:t>
            </a:r>
            <a:r>
              <a:rPr lang="en-US" dirty="0" err="1">
                <a:solidFill>
                  <a:schemeClr val="bg1"/>
                </a:solidFill>
              </a:rPr>
              <a:t>c.TerritoryID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.</a:t>
            </a:r>
            <a:r>
              <a:rPr lang="en-US" dirty="0" err="1">
                <a:solidFill>
                  <a:schemeClr val="bg1"/>
                </a:solidFill>
              </a:rPr>
              <a:t>ToList</a:t>
            </a:r>
            <a:r>
              <a:rPr lang="en-US" dirty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13140</TotalTime>
  <Words>712</Words>
  <Application>Microsoft Office PowerPoint</Application>
  <PresentationFormat>Widescreen</PresentationFormat>
  <Paragraphs>171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https://github.com/jwooley/EfCore https://jwooley.github.io/</vt:lpstr>
      <vt:lpstr>Demo Data Model</vt:lpstr>
      <vt:lpstr>Configuration</vt:lpstr>
      <vt:lpstr>Construction</vt:lpstr>
      <vt:lpstr>Migrations</vt:lpstr>
      <vt:lpstr>Scaffolding</vt:lpstr>
      <vt:lpstr>Performance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49</cp:revision>
  <dcterms:created xsi:type="dcterms:W3CDTF">2016-08-28T19:50:39Z</dcterms:created>
  <dcterms:modified xsi:type="dcterms:W3CDTF">2017-02-09T03:15:03Z</dcterms:modified>
</cp:coreProperties>
</file>