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673"/>
  </p:normalViewPr>
  <p:slideViewPr>
    <p:cSldViewPr snapToGrid="0" snapToObjects="1">
      <p:cViewPr>
        <p:scale>
          <a:sx n="117" d="100"/>
          <a:sy n="117" d="100"/>
        </p:scale>
        <p:origin x="144" y="-3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341375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427437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465088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551150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588801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674863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712514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798576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618615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479227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885328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775524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24530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7985142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588801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674863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24530" y="7444062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7985142" y="782058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361660" y="911749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281439" y="94940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598786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459398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35912" y="9104724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755691" y="948124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132209" y="9110103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3051988" y="94866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132209" y="10026296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3051988" y="104028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132209" y="10942489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3051988" y="1131900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6C4653B-8EAD-B04A-9428-FD5E6128AF83}"/>
              </a:ext>
            </a:extLst>
          </p:cNvPr>
          <p:cNvSpPr/>
          <p:nvPr/>
        </p:nvSpPr>
        <p:spPr>
          <a:xfrm>
            <a:off x="12142971" y="11761860"/>
            <a:ext cx="731520" cy="742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</a:t>
            </a:r>
            <a:r>
              <a:rPr lang="en-US" sz="1200" b="1" i="1" dirty="0">
                <a:solidFill>
                  <a:schemeClr val="bg1"/>
                </a:solidFill>
              </a:rPr>
              <a:t>stash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D4F445-F677-DD4B-9A09-950C72638AE8}"/>
              </a:ext>
            </a:extLst>
          </p:cNvPr>
          <p:cNvCxnSpPr>
            <a:cxnSpLocks/>
          </p:cNvCxnSpPr>
          <p:nvPr/>
        </p:nvCxnSpPr>
        <p:spPr>
          <a:xfrm>
            <a:off x="13062750" y="1213837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712514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798576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857F647-E514-854B-9128-513A31314CF0}"/>
              </a:ext>
            </a:extLst>
          </p:cNvPr>
          <p:cNvSpPr/>
          <p:nvPr/>
        </p:nvSpPr>
        <p:spPr>
          <a:xfrm>
            <a:off x="836227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7832F-4B79-1C4B-9FF5-A9EA900EE1ED}"/>
              </a:ext>
            </a:extLst>
          </p:cNvPr>
          <p:cNvCxnSpPr>
            <a:cxnSpLocks/>
          </p:cNvCxnSpPr>
          <p:nvPr/>
        </p:nvCxnSpPr>
        <p:spPr>
          <a:xfrm>
            <a:off x="922289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4BE2554-BF37-6543-A67C-393EDA264C94}"/>
              </a:ext>
            </a:extLst>
          </p:cNvPr>
          <p:cNvSpPr/>
          <p:nvPr/>
        </p:nvSpPr>
        <p:spPr>
          <a:xfrm>
            <a:off x="959940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E2BE8-BA4C-8D49-8689-DEA5FA57DB56}"/>
              </a:ext>
            </a:extLst>
          </p:cNvPr>
          <p:cNvCxnSpPr>
            <a:cxnSpLocks/>
          </p:cNvCxnSpPr>
          <p:nvPr/>
        </p:nvCxnSpPr>
        <p:spPr>
          <a:xfrm>
            <a:off x="1046002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AC8E098-A6C4-4346-9458-5DA0EE766954}"/>
              </a:ext>
            </a:extLst>
          </p:cNvPr>
          <p:cNvSpPr/>
          <p:nvPr/>
        </p:nvSpPr>
        <p:spPr>
          <a:xfrm>
            <a:off x="10836539" y="660676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A157BC-6BD1-CD4D-9F11-4CD95AC1D793}"/>
              </a:ext>
            </a:extLst>
          </p:cNvPr>
          <p:cNvCxnSpPr>
            <a:cxnSpLocks/>
          </p:cNvCxnSpPr>
          <p:nvPr/>
        </p:nvCxnSpPr>
        <p:spPr>
          <a:xfrm>
            <a:off x="11697151" y="69778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4CE276E-C4C4-144A-AB2F-39531F8230D7}"/>
              </a:ext>
            </a:extLst>
          </p:cNvPr>
          <p:cNvSpPr/>
          <p:nvPr/>
        </p:nvSpPr>
        <p:spPr>
          <a:xfrm>
            <a:off x="12073669" y="659375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3116ED-6F39-9349-8986-48C91E6BEB5C}"/>
              </a:ext>
            </a:extLst>
          </p:cNvPr>
          <p:cNvCxnSpPr>
            <a:cxnSpLocks/>
          </p:cNvCxnSpPr>
          <p:nvPr/>
        </p:nvCxnSpPr>
        <p:spPr>
          <a:xfrm>
            <a:off x="12934281" y="691335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362278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>
            <a:off x="9222890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D8725B-29CE-8B48-98FC-5751E7276130}"/>
              </a:ext>
            </a:extLst>
          </p:cNvPr>
          <p:cNvSpPr/>
          <p:nvPr/>
        </p:nvSpPr>
        <p:spPr>
          <a:xfrm>
            <a:off x="9599409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7FD307-90BC-D44A-BD12-FE731FB3017A}"/>
              </a:ext>
            </a:extLst>
          </p:cNvPr>
          <p:cNvCxnSpPr>
            <a:cxnSpLocks/>
          </p:cNvCxnSpPr>
          <p:nvPr/>
        </p:nvCxnSpPr>
        <p:spPr>
          <a:xfrm>
            <a:off x="10460021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0836539" y="8251285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C54499-2CC7-9E46-996A-9ED61DF0C2F8}"/>
              </a:ext>
            </a:extLst>
          </p:cNvPr>
          <p:cNvCxnSpPr>
            <a:cxnSpLocks/>
          </p:cNvCxnSpPr>
          <p:nvPr/>
        </p:nvCxnSpPr>
        <p:spPr>
          <a:xfrm>
            <a:off x="11697151" y="862780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2073669" y="8271903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D4EFBD-8BAB-154A-8F6A-B280036CBF66}"/>
              </a:ext>
            </a:extLst>
          </p:cNvPr>
          <p:cNvCxnSpPr>
            <a:cxnSpLocks/>
          </p:cNvCxnSpPr>
          <p:nvPr/>
        </p:nvCxnSpPr>
        <p:spPr>
          <a:xfrm>
            <a:off x="12934281" y="86484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>
            <a:off x="3123307" y="6562832"/>
            <a:ext cx="1172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3115691" y="6371685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3090845" y="6515764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6E47F-3842-5844-82E1-633C3BDE9BCC}"/>
              </a:ext>
            </a:extLst>
          </p:cNvPr>
          <p:cNvSpPr/>
          <p:nvPr/>
        </p:nvSpPr>
        <p:spPr>
          <a:xfrm>
            <a:off x="13555645" y="10177547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2E2DAA-ADE9-5D4E-87E4-757EA2CA7A1C}"/>
              </a:ext>
            </a:extLst>
          </p:cNvPr>
          <p:cNvSpPr/>
          <p:nvPr/>
        </p:nvSpPr>
        <p:spPr>
          <a:xfrm>
            <a:off x="13566454" y="11041049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603DA-21E6-F547-8356-BC3CEACE3DBD}"/>
              </a:ext>
            </a:extLst>
          </p:cNvPr>
          <p:cNvSpPr/>
          <p:nvPr/>
        </p:nvSpPr>
        <p:spPr>
          <a:xfrm>
            <a:off x="13595029" y="11807729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85775-B3F2-714A-ACC2-0C0790D42424}"/>
              </a:ext>
            </a:extLst>
          </p:cNvPr>
          <p:cNvSpPr/>
          <p:nvPr/>
        </p:nvSpPr>
        <p:spPr>
          <a:xfrm>
            <a:off x="13551826" y="9261354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353BF2-C62D-A347-AE1E-89AE89AC0DA4}"/>
              </a:ext>
            </a:extLst>
          </p:cNvPr>
          <p:cNvCxnSpPr>
            <a:cxnSpLocks/>
          </p:cNvCxnSpPr>
          <p:nvPr/>
        </p:nvCxnSpPr>
        <p:spPr>
          <a:xfrm flipH="1">
            <a:off x="4398084" y="6793664"/>
            <a:ext cx="8255" cy="98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 flipH="1">
            <a:off x="5633981" y="6790367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</p:cNvCxnSpPr>
          <p:nvPr/>
        </p:nvCxnSpPr>
        <p:spPr>
          <a:xfrm flipH="1">
            <a:off x="6869036" y="7812727"/>
            <a:ext cx="8068" cy="167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C43287-8B6C-E44A-8E63-A26466F99537}"/>
              </a:ext>
            </a:extLst>
          </p:cNvPr>
          <p:cNvCxnSpPr>
            <a:cxnSpLocks/>
          </p:cNvCxnSpPr>
          <p:nvPr/>
        </p:nvCxnSpPr>
        <p:spPr>
          <a:xfrm>
            <a:off x="11849205" y="9488636"/>
            <a:ext cx="1233" cy="949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H="1">
            <a:off x="11849204" y="10516766"/>
            <a:ext cx="3194" cy="85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F3997E-3776-DD4F-86EE-CECE14011DCE}"/>
              </a:ext>
            </a:extLst>
          </p:cNvPr>
          <p:cNvCxnSpPr>
            <a:cxnSpLocks/>
          </p:cNvCxnSpPr>
          <p:nvPr/>
        </p:nvCxnSpPr>
        <p:spPr>
          <a:xfrm>
            <a:off x="11856937" y="11444709"/>
            <a:ext cx="0" cy="76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DC2D4-56AA-3B4E-B4C3-8FBA9A7D3D1C}"/>
              </a:ext>
            </a:extLst>
          </p:cNvPr>
          <p:cNvSpPr txBox="1"/>
          <p:nvPr/>
        </p:nvSpPr>
        <p:spPr>
          <a:xfrm>
            <a:off x="13428506" y="12308420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EDEAEF"/>
                </a:solidFill>
              </a:rPr>
              <a:t>@</a:t>
            </a:r>
            <a:r>
              <a:rPr lang="en-US" sz="600" dirty="0" err="1">
                <a:solidFill>
                  <a:srgbClr val="EDEAEF"/>
                </a:solidFill>
              </a:rPr>
              <a:t>dennisportomd</a:t>
            </a:r>
            <a:endParaRPr lang="en-US" sz="600" dirty="0">
              <a:solidFill>
                <a:srgbClr val="EDEAEF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5A31E3-A4D9-6F41-927B-6FA97F893FE6}"/>
              </a:ext>
            </a:extLst>
          </p:cNvPr>
          <p:cNvCxnSpPr>
            <a:cxnSpLocks/>
          </p:cNvCxnSpPr>
          <p:nvPr/>
        </p:nvCxnSpPr>
        <p:spPr>
          <a:xfrm>
            <a:off x="8094174" y="7820581"/>
            <a:ext cx="0" cy="840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32299" y="742431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>
            <a:off x="9192911" y="780083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598786" y="743751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5ECA19-215B-1F4D-A229-00E000BB52DA}"/>
              </a:ext>
            </a:extLst>
          </p:cNvPr>
          <p:cNvCxnSpPr>
            <a:cxnSpLocks/>
          </p:cNvCxnSpPr>
          <p:nvPr/>
        </p:nvCxnSpPr>
        <p:spPr>
          <a:xfrm>
            <a:off x="10459398" y="781403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0806555" y="741776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B45F1F-411D-7840-A43F-E82C5A89480E}"/>
              </a:ext>
            </a:extLst>
          </p:cNvPr>
          <p:cNvCxnSpPr>
            <a:cxnSpLocks/>
          </p:cNvCxnSpPr>
          <p:nvPr/>
        </p:nvCxnSpPr>
        <p:spPr>
          <a:xfrm>
            <a:off x="11667167" y="779428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2073042" y="7429693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88564E-4204-C948-ABCB-07074F51F3BB}"/>
              </a:ext>
            </a:extLst>
          </p:cNvPr>
          <p:cNvCxnSpPr>
            <a:cxnSpLocks/>
          </p:cNvCxnSpPr>
          <p:nvPr/>
        </p:nvCxnSpPr>
        <p:spPr>
          <a:xfrm>
            <a:off x="12933654" y="780621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310A67-8126-BC43-86CD-456089D5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06" y="6583543"/>
            <a:ext cx="212267" cy="21226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12D68A0-B159-5A49-BD70-2B3254D8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81" y="6578100"/>
            <a:ext cx="212267" cy="21226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57F89F-706A-6149-9245-1CA15DE3A778}"/>
              </a:ext>
            </a:extLst>
          </p:cNvPr>
          <p:cNvSpPr txBox="1"/>
          <p:nvPr/>
        </p:nvSpPr>
        <p:spPr>
          <a:xfrm>
            <a:off x="4429408" y="6536451"/>
            <a:ext cx="793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Codebase copy &amp; </a:t>
            </a:r>
            <a:r>
              <a:rPr lang="en-US" sz="800" dirty="0"/>
              <a:t>modification</a:t>
            </a:r>
            <a:endParaRPr lang="en-US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847A88-5000-FD4D-8286-94AFD280645A}"/>
              </a:ext>
            </a:extLst>
          </p:cNvPr>
          <p:cNvSpPr/>
          <p:nvPr/>
        </p:nvSpPr>
        <p:spPr>
          <a:xfrm>
            <a:off x="13327759" y="5802764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B8C99D-AEB4-EE4B-8C70-3FBD9A35FC73}"/>
              </a:ext>
            </a:extLst>
          </p:cNvPr>
          <p:cNvCxnSpPr>
            <a:cxnSpLocks/>
          </p:cNvCxnSpPr>
          <p:nvPr/>
        </p:nvCxnSpPr>
        <p:spPr>
          <a:xfrm>
            <a:off x="14188371" y="617928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3248CB6-CCC7-7249-8865-19FC042B2B86}"/>
              </a:ext>
            </a:extLst>
          </p:cNvPr>
          <p:cNvSpPr/>
          <p:nvPr/>
        </p:nvSpPr>
        <p:spPr>
          <a:xfrm>
            <a:off x="13327759" y="6606223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324920-15CD-3745-A43B-EA8360CF2743}"/>
              </a:ext>
            </a:extLst>
          </p:cNvPr>
          <p:cNvCxnSpPr>
            <a:cxnSpLocks/>
          </p:cNvCxnSpPr>
          <p:nvPr/>
        </p:nvCxnSpPr>
        <p:spPr>
          <a:xfrm>
            <a:off x="14188371" y="692581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D0A6BC8-942A-2544-93F6-D0907ACBB083}"/>
              </a:ext>
            </a:extLst>
          </p:cNvPr>
          <p:cNvSpPr/>
          <p:nvPr/>
        </p:nvSpPr>
        <p:spPr>
          <a:xfrm>
            <a:off x="13327759" y="8284369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74B7E98-95C2-3F43-8F57-59F556F8F9BD}"/>
              </a:ext>
            </a:extLst>
          </p:cNvPr>
          <p:cNvCxnSpPr>
            <a:cxnSpLocks/>
          </p:cNvCxnSpPr>
          <p:nvPr/>
        </p:nvCxnSpPr>
        <p:spPr>
          <a:xfrm>
            <a:off x="14188371" y="866088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1C8D5D5-6F05-C146-A874-219323B5F3CB}"/>
              </a:ext>
            </a:extLst>
          </p:cNvPr>
          <p:cNvSpPr/>
          <p:nvPr/>
        </p:nvSpPr>
        <p:spPr>
          <a:xfrm>
            <a:off x="13327132" y="7442159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B121B9-6D6B-C84A-86EE-28ED87D32510}"/>
              </a:ext>
            </a:extLst>
          </p:cNvPr>
          <p:cNvCxnSpPr>
            <a:cxnSpLocks/>
          </p:cNvCxnSpPr>
          <p:nvPr/>
        </p:nvCxnSpPr>
        <p:spPr>
          <a:xfrm>
            <a:off x="14187744" y="781867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51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Microsoft Office User</cp:lastModifiedBy>
  <cp:revision>14</cp:revision>
  <dcterms:created xsi:type="dcterms:W3CDTF">2018-11-10T16:28:32Z</dcterms:created>
  <dcterms:modified xsi:type="dcterms:W3CDTF">2018-11-13T00:41:38Z</dcterms:modified>
</cp:coreProperties>
</file>