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EF"/>
    <a:srgbClr val="FB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83"/>
    <p:restoredTop sz="94682"/>
  </p:normalViewPr>
  <p:slideViewPr>
    <p:cSldViewPr snapToGrid="0" snapToObjects="1">
      <p:cViewPr>
        <p:scale>
          <a:sx n="110" d="100"/>
          <a:sy n="110" d="100"/>
        </p:scale>
        <p:origin x="-56" y="-3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C38ED-2BFA-0445-94E7-70BDEB43ADE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20948-BE75-1F4C-8794-DC405C6D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20948-BE75-1F4C-8794-DC405C6D6A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6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3F5E4210-AEBA-CB48-95D1-0D44710E4B91}"/>
              </a:ext>
            </a:extLst>
          </p:cNvPr>
          <p:cNvSpPr/>
          <p:nvPr/>
        </p:nvSpPr>
        <p:spPr>
          <a:xfrm>
            <a:off x="5750752" y="6714609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F6B4D6A-B8F7-4A47-9720-FC655723D132}"/>
              </a:ext>
            </a:extLst>
          </p:cNvPr>
          <p:cNvSpPr/>
          <p:nvPr/>
        </p:nvSpPr>
        <p:spPr>
          <a:xfrm>
            <a:off x="7133071" y="6861139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5D62B9A-2963-A045-82F1-115AF0D561BE}"/>
              </a:ext>
            </a:extLst>
          </p:cNvPr>
          <p:cNvSpPr/>
          <p:nvPr/>
        </p:nvSpPr>
        <p:spPr>
          <a:xfrm>
            <a:off x="5831328" y="6915765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78B7D26-AC99-4C40-9A0D-FFDBC856728C}"/>
              </a:ext>
            </a:extLst>
          </p:cNvPr>
          <p:cNvSpPr/>
          <p:nvPr/>
        </p:nvSpPr>
        <p:spPr>
          <a:xfrm>
            <a:off x="6967192" y="6767801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2DD8778-E6AB-164E-A2C8-B4ED75AEC19D}"/>
              </a:ext>
            </a:extLst>
          </p:cNvPr>
          <p:cNvSpPr/>
          <p:nvPr/>
        </p:nvSpPr>
        <p:spPr>
          <a:xfrm>
            <a:off x="7197617" y="6661847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BCF2D31-F102-D443-9753-1E5F2F2AD71A}"/>
              </a:ext>
            </a:extLst>
          </p:cNvPr>
          <p:cNvSpPr/>
          <p:nvPr/>
        </p:nvSpPr>
        <p:spPr>
          <a:xfrm>
            <a:off x="7102160" y="6784091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4CA445C7-80D4-374B-BE96-448CF0757DD2}"/>
              </a:ext>
            </a:extLst>
          </p:cNvPr>
          <p:cNvSpPr/>
          <p:nvPr/>
        </p:nvSpPr>
        <p:spPr>
          <a:xfrm rot="261994">
            <a:off x="7054968" y="6834368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A978A59-ACA9-164D-A050-DEEF1A1FDF53}"/>
              </a:ext>
            </a:extLst>
          </p:cNvPr>
          <p:cNvSpPr/>
          <p:nvPr/>
        </p:nvSpPr>
        <p:spPr>
          <a:xfrm rot="261994">
            <a:off x="7258182" y="680758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D1400DA-62A8-B642-BF33-CED3010FC82C}"/>
              </a:ext>
            </a:extLst>
          </p:cNvPr>
          <p:cNvSpPr/>
          <p:nvPr/>
        </p:nvSpPr>
        <p:spPr>
          <a:xfrm rot="261994">
            <a:off x="7119514" y="6635076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455C2BB-E81A-E649-8C15-A40AC72ECB1B}"/>
              </a:ext>
            </a:extLst>
          </p:cNvPr>
          <p:cNvSpPr/>
          <p:nvPr/>
        </p:nvSpPr>
        <p:spPr>
          <a:xfrm rot="261994">
            <a:off x="7190541" y="6828563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B66FD7-A43B-184D-8480-548603CB6244}"/>
              </a:ext>
            </a:extLst>
          </p:cNvPr>
          <p:cNvSpPr/>
          <p:nvPr/>
        </p:nvSpPr>
        <p:spPr>
          <a:xfrm>
            <a:off x="907899" y="5715372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6DD002-E113-A54A-AF16-FAEB4D6DB383}"/>
              </a:ext>
            </a:extLst>
          </p:cNvPr>
          <p:cNvCxnSpPr>
            <a:cxnSpLocks/>
          </p:cNvCxnSpPr>
          <p:nvPr/>
        </p:nvCxnSpPr>
        <p:spPr>
          <a:xfrm>
            <a:off x="1768511" y="6091890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F941978-6195-A54C-B5A0-8C464F3CD2BC}"/>
              </a:ext>
            </a:extLst>
          </p:cNvPr>
          <p:cNvSpPr/>
          <p:nvPr/>
        </p:nvSpPr>
        <p:spPr>
          <a:xfrm>
            <a:off x="2145029" y="5715372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60E40-599E-6D46-949D-E7D0B493B050}"/>
              </a:ext>
            </a:extLst>
          </p:cNvPr>
          <p:cNvCxnSpPr>
            <a:cxnSpLocks/>
          </p:cNvCxnSpPr>
          <p:nvPr/>
        </p:nvCxnSpPr>
        <p:spPr>
          <a:xfrm>
            <a:off x="3005641" y="609726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258B38C-AA58-8D4C-BE32-E18899678AFB}"/>
              </a:ext>
            </a:extLst>
          </p:cNvPr>
          <p:cNvSpPr/>
          <p:nvPr/>
        </p:nvSpPr>
        <p:spPr>
          <a:xfrm>
            <a:off x="3382159" y="5720751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C92DCA-BF44-AA45-B322-3468CD7A0FAC}"/>
              </a:ext>
            </a:extLst>
          </p:cNvPr>
          <p:cNvCxnSpPr>
            <a:cxnSpLocks/>
          </p:cNvCxnSpPr>
          <p:nvPr/>
        </p:nvCxnSpPr>
        <p:spPr>
          <a:xfrm>
            <a:off x="4242771" y="609726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EACFB08-CC2B-084B-A908-512E5797C696}"/>
              </a:ext>
            </a:extLst>
          </p:cNvPr>
          <p:cNvSpPr/>
          <p:nvPr/>
        </p:nvSpPr>
        <p:spPr>
          <a:xfrm>
            <a:off x="4619289" y="572613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174674-C0F2-6540-B1D4-AFFE461F59A3}"/>
              </a:ext>
            </a:extLst>
          </p:cNvPr>
          <p:cNvCxnSpPr>
            <a:cxnSpLocks/>
          </p:cNvCxnSpPr>
          <p:nvPr/>
        </p:nvCxnSpPr>
        <p:spPr>
          <a:xfrm>
            <a:off x="5479901" y="610264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B87882A-42D1-4940-943E-68C41651C6A8}"/>
              </a:ext>
            </a:extLst>
          </p:cNvPr>
          <p:cNvSpPr/>
          <p:nvPr/>
        </p:nvSpPr>
        <p:spPr>
          <a:xfrm>
            <a:off x="8362279" y="569933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CE112-D210-7741-996D-834F80C4947E}"/>
              </a:ext>
            </a:extLst>
          </p:cNvPr>
          <p:cNvCxnSpPr>
            <a:cxnSpLocks/>
          </p:cNvCxnSpPr>
          <p:nvPr/>
        </p:nvCxnSpPr>
        <p:spPr>
          <a:xfrm>
            <a:off x="9222891" y="607584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97AA3DE-6659-B14A-9CEB-46D89F9E674C}"/>
              </a:ext>
            </a:extLst>
          </p:cNvPr>
          <p:cNvSpPr/>
          <p:nvPr/>
        </p:nvSpPr>
        <p:spPr>
          <a:xfrm>
            <a:off x="9599409" y="570470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4E895D-1A23-3645-BE2D-1A53C5B40D4A}"/>
              </a:ext>
            </a:extLst>
          </p:cNvPr>
          <p:cNvCxnSpPr>
            <a:cxnSpLocks/>
          </p:cNvCxnSpPr>
          <p:nvPr/>
        </p:nvCxnSpPr>
        <p:spPr>
          <a:xfrm>
            <a:off x="10460021" y="608122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AD80A4B-6547-6E47-8013-EEFA3AFE314D}"/>
              </a:ext>
            </a:extLst>
          </p:cNvPr>
          <p:cNvSpPr/>
          <p:nvPr/>
        </p:nvSpPr>
        <p:spPr>
          <a:xfrm>
            <a:off x="10836539" y="570470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726EFB-BCCA-8C4E-A590-942D7411FDEB}"/>
              </a:ext>
            </a:extLst>
          </p:cNvPr>
          <p:cNvCxnSpPr>
            <a:cxnSpLocks/>
          </p:cNvCxnSpPr>
          <p:nvPr/>
        </p:nvCxnSpPr>
        <p:spPr>
          <a:xfrm>
            <a:off x="11697151" y="608122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5C1CB-EB81-444B-B657-38DE934F02D3}"/>
              </a:ext>
            </a:extLst>
          </p:cNvPr>
          <p:cNvSpPr/>
          <p:nvPr/>
        </p:nvSpPr>
        <p:spPr>
          <a:xfrm>
            <a:off x="12073669" y="571008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233973-12C1-A245-BCAB-B1DFBB99DD76}"/>
              </a:ext>
            </a:extLst>
          </p:cNvPr>
          <p:cNvCxnSpPr>
            <a:cxnSpLocks/>
          </p:cNvCxnSpPr>
          <p:nvPr/>
        </p:nvCxnSpPr>
        <p:spPr>
          <a:xfrm>
            <a:off x="12934281" y="608660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46E45E-C560-484F-A28B-BDB151182292}"/>
              </a:ext>
            </a:extLst>
          </p:cNvPr>
          <p:cNvCxnSpPr>
            <a:cxnSpLocks/>
          </p:cNvCxnSpPr>
          <p:nvPr/>
        </p:nvCxnSpPr>
        <p:spPr>
          <a:xfrm>
            <a:off x="5237495" y="7637983"/>
            <a:ext cx="634724" cy="403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7591FE-D838-3A43-8D5E-2A8D6ACD2DB2}"/>
              </a:ext>
            </a:extLst>
          </p:cNvPr>
          <p:cNvSpPr/>
          <p:nvPr/>
        </p:nvSpPr>
        <p:spPr>
          <a:xfrm>
            <a:off x="5930328" y="7764697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6F682D-4E67-BF47-980F-42BDAEC4B8C5}"/>
              </a:ext>
            </a:extLst>
          </p:cNvPr>
          <p:cNvCxnSpPr>
            <a:cxnSpLocks/>
          </p:cNvCxnSpPr>
          <p:nvPr/>
        </p:nvCxnSpPr>
        <p:spPr>
          <a:xfrm>
            <a:off x="6820524" y="814121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131480F-EA6C-F644-8BCE-ACEE22AE52D4}"/>
              </a:ext>
            </a:extLst>
          </p:cNvPr>
          <p:cNvSpPr/>
          <p:nvPr/>
        </p:nvSpPr>
        <p:spPr>
          <a:xfrm>
            <a:off x="7169530" y="9425137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8C17C2-9344-EC48-8277-06DEBD445069}"/>
              </a:ext>
            </a:extLst>
          </p:cNvPr>
          <p:cNvCxnSpPr>
            <a:cxnSpLocks/>
          </p:cNvCxnSpPr>
          <p:nvPr/>
        </p:nvCxnSpPr>
        <p:spPr>
          <a:xfrm>
            <a:off x="8030142" y="980165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73C65-4362-E94B-BA48-75CF5C58DC43}"/>
              </a:ext>
            </a:extLst>
          </p:cNvPr>
          <p:cNvCxnSpPr>
            <a:cxnSpLocks/>
          </p:cNvCxnSpPr>
          <p:nvPr/>
        </p:nvCxnSpPr>
        <p:spPr>
          <a:xfrm>
            <a:off x="424277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180849E-15DF-FC4F-8E7D-71D7EAE9E34F}"/>
              </a:ext>
            </a:extLst>
          </p:cNvPr>
          <p:cNvSpPr/>
          <p:nvPr/>
        </p:nvSpPr>
        <p:spPr>
          <a:xfrm>
            <a:off x="7169530" y="7769854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44D699-DFF9-1C41-AF32-C6219B58AE72}"/>
              </a:ext>
            </a:extLst>
          </p:cNvPr>
          <p:cNvCxnSpPr>
            <a:cxnSpLocks/>
          </p:cNvCxnSpPr>
          <p:nvPr/>
        </p:nvCxnSpPr>
        <p:spPr>
          <a:xfrm>
            <a:off x="8030142" y="814637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973FE8B-552C-0042-B765-F32B4903EE39}"/>
              </a:ext>
            </a:extLst>
          </p:cNvPr>
          <p:cNvSpPr/>
          <p:nvPr/>
        </p:nvSpPr>
        <p:spPr>
          <a:xfrm>
            <a:off x="8406660" y="9443288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7DCFDF-1848-B646-994B-E7ABD47F5096}"/>
              </a:ext>
            </a:extLst>
          </p:cNvPr>
          <p:cNvCxnSpPr>
            <a:cxnSpLocks/>
          </p:cNvCxnSpPr>
          <p:nvPr/>
        </p:nvCxnSpPr>
        <p:spPr>
          <a:xfrm>
            <a:off x="9326439" y="981980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F162FF6-6917-1943-B145-1EFB3F8947F3}"/>
              </a:ext>
            </a:extLst>
          </p:cNvPr>
          <p:cNvSpPr/>
          <p:nvPr/>
        </p:nvSpPr>
        <p:spPr>
          <a:xfrm>
            <a:off x="9643786" y="9425137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47D100-4CD1-784F-8746-22D2F2F73114}"/>
              </a:ext>
            </a:extLst>
          </p:cNvPr>
          <p:cNvCxnSpPr>
            <a:cxnSpLocks/>
          </p:cNvCxnSpPr>
          <p:nvPr/>
        </p:nvCxnSpPr>
        <p:spPr>
          <a:xfrm>
            <a:off x="10504398" y="980165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ED15AC1-234D-7C43-8F17-45C9FFFABB60}"/>
              </a:ext>
            </a:extLst>
          </p:cNvPr>
          <p:cNvSpPr/>
          <p:nvPr/>
        </p:nvSpPr>
        <p:spPr>
          <a:xfrm>
            <a:off x="10880912" y="9430516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25706E-6EEF-8041-AF43-904D1F0F63DB}"/>
              </a:ext>
            </a:extLst>
          </p:cNvPr>
          <p:cNvCxnSpPr>
            <a:cxnSpLocks/>
          </p:cNvCxnSpPr>
          <p:nvPr/>
        </p:nvCxnSpPr>
        <p:spPr>
          <a:xfrm>
            <a:off x="11800691" y="980703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2345792-084C-FF43-B9EA-0B704855300B}"/>
              </a:ext>
            </a:extLst>
          </p:cNvPr>
          <p:cNvSpPr/>
          <p:nvPr/>
        </p:nvSpPr>
        <p:spPr>
          <a:xfrm>
            <a:off x="12177209" y="9435895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12D28A-0C4E-304F-BBE1-D590A4EC5A30}"/>
              </a:ext>
            </a:extLst>
          </p:cNvPr>
          <p:cNvCxnSpPr>
            <a:cxnSpLocks/>
          </p:cNvCxnSpPr>
          <p:nvPr/>
        </p:nvCxnSpPr>
        <p:spPr>
          <a:xfrm>
            <a:off x="13096988" y="98124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BE514B2-FDBD-974E-B3E2-4655E24147C8}"/>
              </a:ext>
            </a:extLst>
          </p:cNvPr>
          <p:cNvSpPr/>
          <p:nvPr/>
        </p:nvSpPr>
        <p:spPr>
          <a:xfrm>
            <a:off x="12177209" y="10352088"/>
            <a:ext cx="731520" cy="7422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BCHSV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8A8796-9181-4540-AD82-C98710A6F978}"/>
              </a:ext>
            </a:extLst>
          </p:cNvPr>
          <p:cNvCxnSpPr>
            <a:cxnSpLocks/>
          </p:cNvCxnSpPr>
          <p:nvPr/>
        </p:nvCxnSpPr>
        <p:spPr>
          <a:xfrm>
            <a:off x="13096988" y="1072860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2BBDB56-C1F7-014F-9991-07C5FF29E43C}"/>
              </a:ext>
            </a:extLst>
          </p:cNvPr>
          <p:cNvSpPr/>
          <p:nvPr/>
        </p:nvSpPr>
        <p:spPr>
          <a:xfrm>
            <a:off x="12177209" y="11268281"/>
            <a:ext cx="731520" cy="74227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ABC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72E4F0-BAB1-614B-885F-1C0A7BBAAE21}"/>
              </a:ext>
            </a:extLst>
          </p:cNvPr>
          <p:cNvCxnSpPr>
            <a:cxnSpLocks/>
          </p:cNvCxnSpPr>
          <p:nvPr/>
        </p:nvCxnSpPr>
        <p:spPr>
          <a:xfrm>
            <a:off x="13096988" y="1164479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6C4653B-8EAD-B04A-9428-FD5E6128AF83}"/>
              </a:ext>
            </a:extLst>
          </p:cNvPr>
          <p:cNvSpPr/>
          <p:nvPr/>
        </p:nvSpPr>
        <p:spPr>
          <a:xfrm>
            <a:off x="12187971" y="12087652"/>
            <a:ext cx="731520" cy="7422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</a:t>
            </a:r>
            <a:r>
              <a:rPr lang="en-US" sz="1200" b="1" i="1" dirty="0">
                <a:solidFill>
                  <a:schemeClr val="bg1"/>
                </a:solidFill>
              </a:rPr>
              <a:t>stash</a:t>
            </a:r>
            <a:endParaRPr lang="en-US" sz="1400" b="1" i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D4F445-F677-DD4B-9A09-950C72638AE8}"/>
              </a:ext>
            </a:extLst>
          </p:cNvPr>
          <p:cNvCxnSpPr>
            <a:cxnSpLocks/>
          </p:cNvCxnSpPr>
          <p:nvPr/>
        </p:nvCxnSpPr>
        <p:spPr>
          <a:xfrm>
            <a:off x="13107750" y="12464170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C2B4C7-1D77-5743-97C7-D34A9E4FBE27}"/>
              </a:ext>
            </a:extLst>
          </p:cNvPr>
          <p:cNvCxnSpPr>
            <a:cxnSpLocks/>
          </p:cNvCxnSpPr>
          <p:nvPr/>
        </p:nvCxnSpPr>
        <p:spPr>
          <a:xfrm>
            <a:off x="547990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F7832F-4B79-1C4B-9FF5-A9EA900EE1ED}"/>
              </a:ext>
            </a:extLst>
          </p:cNvPr>
          <p:cNvCxnSpPr>
            <a:cxnSpLocks/>
          </p:cNvCxnSpPr>
          <p:nvPr/>
        </p:nvCxnSpPr>
        <p:spPr>
          <a:xfrm>
            <a:off x="9246437" y="7280278"/>
            <a:ext cx="172425" cy="87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4E2BE8-BA4C-8D49-8689-DEA5FA57DB56}"/>
              </a:ext>
            </a:extLst>
          </p:cNvPr>
          <p:cNvCxnSpPr>
            <a:cxnSpLocks/>
          </p:cNvCxnSpPr>
          <p:nvPr/>
        </p:nvCxnSpPr>
        <p:spPr>
          <a:xfrm>
            <a:off x="10334208" y="8024566"/>
            <a:ext cx="117400" cy="125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A157BC-6BD1-CD4D-9F11-4CD95AC1D793}"/>
              </a:ext>
            </a:extLst>
          </p:cNvPr>
          <p:cNvCxnSpPr>
            <a:cxnSpLocks/>
          </p:cNvCxnSpPr>
          <p:nvPr/>
        </p:nvCxnSpPr>
        <p:spPr>
          <a:xfrm>
            <a:off x="11426442" y="8592918"/>
            <a:ext cx="270709" cy="82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AA85180-F0A9-BD48-A147-D25958CCF486}"/>
              </a:ext>
            </a:extLst>
          </p:cNvPr>
          <p:cNvSpPr/>
          <p:nvPr/>
        </p:nvSpPr>
        <p:spPr>
          <a:xfrm>
            <a:off x="8407278" y="8571698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9791AB-AAAD-EE46-9FF6-6854F646CCD2}"/>
              </a:ext>
            </a:extLst>
          </p:cNvPr>
          <p:cNvCxnSpPr>
            <a:cxnSpLocks/>
          </p:cNvCxnSpPr>
          <p:nvPr/>
        </p:nvCxnSpPr>
        <p:spPr>
          <a:xfrm flipV="1">
            <a:off x="9310922" y="8675703"/>
            <a:ext cx="810060" cy="231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44BEFD-4531-234A-8DB1-6E077642D18A}"/>
              </a:ext>
            </a:extLst>
          </p:cNvPr>
          <p:cNvCxnSpPr>
            <a:cxnSpLocks/>
          </p:cNvCxnSpPr>
          <p:nvPr/>
        </p:nvCxnSpPr>
        <p:spPr>
          <a:xfrm>
            <a:off x="609831" y="6498664"/>
            <a:ext cx="142393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0B754B2-42ED-8843-94B3-68A4B2B07BC4}"/>
              </a:ext>
            </a:extLst>
          </p:cNvPr>
          <p:cNvSpPr txBox="1"/>
          <p:nvPr/>
        </p:nvSpPr>
        <p:spPr>
          <a:xfrm>
            <a:off x="609831" y="6323559"/>
            <a:ext cx="51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Bitcoin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F1048A-58A7-7043-85A9-576378BCD816}"/>
              </a:ext>
            </a:extLst>
          </p:cNvPr>
          <p:cNvSpPr txBox="1"/>
          <p:nvPr/>
        </p:nvSpPr>
        <p:spPr>
          <a:xfrm>
            <a:off x="584985" y="6467638"/>
            <a:ext cx="559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Altcoins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E6E47F-3842-5844-82E1-633C3BDE9BCC}"/>
              </a:ext>
            </a:extLst>
          </p:cNvPr>
          <p:cNvSpPr/>
          <p:nvPr/>
        </p:nvSpPr>
        <p:spPr>
          <a:xfrm>
            <a:off x="13600645" y="10503339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2E2DAA-ADE9-5D4E-87E4-757EA2CA7A1C}"/>
              </a:ext>
            </a:extLst>
          </p:cNvPr>
          <p:cNvSpPr/>
          <p:nvPr/>
        </p:nvSpPr>
        <p:spPr>
          <a:xfrm>
            <a:off x="13611454" y="11366841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6603DA-21E6-F547-8356-BC3CEACE3DBD}"/>
              </a:ext>
            </a:extLst>
          </p:cNvPr>
          <p:cNvSpPr/>
          <p:nvPr/>
        </p:nvSpPr>
        <p:spPr>
          <a:xfrm>
            <a:off x="13640029" y="12133521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E85775-B3F2-714A-ACC2-0C0790D42424}"/>
              </a:ext>
            </a:extLst>
          </p:cNvPr>
          <p:cNvSpPr/>
          <p:nvPr/>
        </p:nvSpPr>
        <p:spPr>
          <a:xfrm>
            <a:off x="13596826" y="9587146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807856-DF2D-BF44-B43B-AFFA1EC91A21}"/>
              </a:ext>
            </a:extLst>
          </p:cNvPr>
          <p:cNvCxnSpPr>
            <a:cxnSpLocks/>
          </p:cNvCxnSpPr>
          <p:nvPr/>
        </p:nvCxnSpPr>
        <p:spPr>
          <a:xfrm flipH="1">
            <a:off x="1989446" y="6740478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74FEA0-F13B-CD4C-B098-A6F24F37ABE0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6914037" y="8444686"/>
            <a:ext cx="8262" cy="136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038E91-1F0A-1641-9D97-7C767AC5E2D7}"/>
              </a:ext>
            </a:extLst>
          </p:cNvPr>
          <p:cNvCxnSpPr>
            <a:cxnSpLocks/>
          </p:cNvCxnSpPr>
          <p:nvPr/>
        </p:nvCxnSpPr>
        <p:spPr>
          <a:xfrm flipH="1">
            <a:off x="11894204" y="10842558"/>
            <a:ext cx="3194" cy="85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FF3997E-3776-DD4F-86EE-CECE14011DCE}"/>
              </a:ext>
            </a:extLst>
          </p:cNvPr>
          <p:cNvCxnSpPr>
            <a:cxnSpLocks/>
          </p:cNvCxnSpPr>
          <p:nvPr/>
        </p:nvCxnSpPr>
        <p:spPr>
          <a:xfrm>
            <a:off x="11901937" y="11770501"/>
            <a:ext cx="0" cy="760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2DC2D4-56AA-3B4E-B4C3-8FBA9A7D3D1C}"/>
              </a:ext>
            </a:extLst>
          </p:cNvPr>
          <p:cNvSpPr txBox="1"/>
          <p:nvPr/>
        </p:nvSpPr>
        <p:spPr>
          <a:xfrm>
            <a:off x="13473506" y="12634212"/>
            <a:ext cx="7344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EDEAEF"/>
                </a:solidFill>
              </a:rPr>
              <a:t>@dennisportomd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0B17BE0-EC9B-8040-89D0-F0FD723A88D0}"/>
              </a:ext>
            </a:extLst>
          </p:cNvPr>
          <p:cNvSpPr/>
          <p:nvPr/>
        </p:nvSpPr>
        <p:spPr>
          <a:xfrm>
            <a:off x="8377299" y="7750106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E0EB974-CD07-624F-918C-551B1EDDF34F}"/>
              </a:ext>
            </a:extLst>
          </p:cNvPr>
          <p:cNvCxnSpPr>
            <a:cxnSpLocks/>
          </p:cNvCxnSpPr>
          <p:nvPr/>
        </p:nvCxnSpPr>
        <p:spPr>
          <a:xfrm flipV="1">
            <a:off x="9170027" y="7883654"/>
            <a:ext cx="281791" cy="23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E12D68A0-B159-5A49-BD70-2B3254D8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68" y="6554783"/>
            <a:ext cx="192970" cy="19297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B57F89F-706A-6149-9245-1CA15DE3A778}"/>
              </a:ext>
            </a:extLst>
          </p:cNvPr>
          <p:cNvSpPr txBox="1"/>
          <p:nvPr/>
        </p:nvSpPr>
        <p:spPr>
          <a:xfrm>
            <a:off x="1378966" y="6492454"/>
            <a:ext cx="79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Copied &amp;</a:t>
            </a:r>
          </a:p>
          <a:p>
            <a:r>
              <a:rPr lang="en-US" sz="900" dirty="0"/>
              <a:t>modified</a:t>
            </a:r>
          </a:p>
          <a:p>
            <a:r>
              <a:rPr lang="en-US" sz="900" dirty="0"/>
              <a:t>w/out consensus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0847A88-5000-FD4D-8286-94AFD280645A}"/>
              </a:ext>
            </a:extLst>
          </p:cNvPr>
          <p:cNvSpPr/>
          <p:nvPr/>
        </p:nvSpPr>
        <p:spPr>
          <a:xfrm>
            <a:off x="13327759" y="5722554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3B8C99D-AEB4-EE4B-8C70-3FBD9A35FC73}"/>
              </a:ext>
            </a:extLst>
          </p:cNvPr>
          <p:cNvCxnSpPr>
            <a:cxnSpLocks/>
          </p:cNvCxnSpPr>
          <p:nvPr/>
        </p:nvCxnSpPr>
        <p:spPr>
          <a:xfrm>
            <a:off x="14188371" y="609907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7674849-1CC3-C044-A7A7-EB19EE8C4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165" y="8232419"/>
            <a:ext cx="212267" cy="212267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F43E1B3-01AE-4A43-A815-EBD44EA9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485" y="8242289"/>
            <a:ext cx="212267" cy="212267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3518BE2-AB3E-384D-8FF2-3301F6263BAE}"/>
              </a:ext>
            </a:extLst>
          </p:cNvPr>
          <p:cNvCxnSpPr>
            <a:cxnSpLocks/>
          </p:cNvCxnSpPr>
          <p:nvPr/>
        </p:nvCxnSpPr>
        <p:spPr>
          <a:xfrm flipH="1">
            <a:off x="8199592" y="8465794"/>
            <a:ext cx="6410" cy="5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95E550C-12F0-0A4A-81F2-69558424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830" y="9886184"/>
            <a:ext cx="212267" cy="212267"/>
          </a:xfrm>
          <a:prstGeom prst="rect">
            <a:avLst/>
          </a:prstGeom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6A9D31-B157-4249-89FD-092E797E5E65}"/>
              </a:ext>
            </a:extLst>
          </p:cNvPr>
          <p:cNvCxnSpPr>
            <a:cxnSpLocks/>
          </p:cNvCxnSpPr>
          <p:nvPr/>
        </p:nvCxnSpPr>
        <p:spPr>
          <a:xfrm flipH="1">
            <a:off x="11901937" y="10109689"/>
            <a:ext cx="6410" cy="5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6ED90BA2-8B3D-104F-964E-D51B4E187963}"/>
              </a:ext>
            </a:extLst>
          </p:cNvPr>
          <p:cNvSpPr/>
          <p:nvPr/>
        </p:nvSpPr>
        <p:spPr>
          <a:xfrm>
            <a:off x="5876828" y="5728791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67066E8-005C-8141-AAB2-8F196D0EDA13}"/>
              </a:ext>
            </a:extLst>
          </p:cNvPr>
          <p:cNvCxnSpPr>
            <a:cxnSpLocks/>
          </p:cNvCxnSpPr>
          <p:nvPr/>
        </p:nvCxnSpPr>
        <p:spPr>
          <a:xfrm>
            <a:off x="6737440" y="610530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CD9670C8-1D15-6F44-B129-A8503BBF28F4}"/>
              </a:ext>
            </a:extLst>
          </p:cNvPr>
          <p:cNvSpPr/>
          <p:nvPr/>
        </p:nvSpPr>
        <p:spPr>
          <a:xfrm>
            <a:off x="7113958" y="573417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CCF511D-F388-6841-BA90-C3C5611104BD}"/>
              </a:ext>
            </a:extLst>
          </p:cNvPr>
          <p:cNvCxnSpPr>
            <a:cxnSpLocks/>
          </p:cNvCxnSpPr>
          <p:nvPr/>
        </p:nvCxnSpPr>
        <p:spPr>
          <a:xfrm>
            <a:off x="7974570" y="611068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AD5E8F6-8FB8-D64A-B250-15F49C1B1203}"/>
              </a:ext>
            </a:extLst>
          </p:cNvPr>
          <p:cNvCxnSpPr>
            <a:cxnSpLocks/>
          </p:cNvCxnSpPr>
          <p:nvPr/>
        </p:nvCxnSpPr>
        <p:spPr>
          <a:xfrm>
            <a:off x="6717031" y="697365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9B62A41-161D-A946-8F9B-E4923FAB5E2B}"/>
              </a:ext>
            </a:extLst>
          </p:cNvPr>
          <p:cNvCxnSpPr>
            <a:cxnSpLocks/>
          </p:cNvCxnSpPr>
          <p:nvPr/>
        </p:nvCxnSpPr>
        <p:spPr>
          <a:xfrm>
            <a:off x="7954161" y="6973656"/>
            <a:ext cx="244552" cy="60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454C6841-666B-ED47-9350-BCAF77BCBC64}"/>
              </a:ext>
            </a:extLst>
          </p:cNvPr>
          <p:cNvSpPr/>
          <p:nvPr/>
        </p:nvSpPr>
        <p:spPr>
          <a:xfrm>
            <a:off x="2151957" y="6614510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3D89968-4547-4542-9A25-F8251597201A}"/>
              </a:ext>
            </a:extLst>
          </p:cNvPr>
          <p:cNvCxnSpPr>
            <a:cxnSpLocks/>
          </p:cNvCxnSpPr>
          <p:nvPr/>
        </p:nvCxnSpPr>
        <p:spPr>
          <a:xfrm>
            <a:off x="3066788" y="698564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9D293D53-70BA-6A43-9B40-78B8D88C2825}"/>
              </a:ext>
            </a:extLst>
          </p:cNvPr>
          <p:cNvSpPr/>
          <p:nvPr/>
        </p:nvSpPr>
        <p:spPr>
          <a:xfrm>
            <a:off x="3548038" y="6702112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3D6B27-8A7C-3240-A950-365A0594C33A}"/>
              </a:ext>
            </a:extLst>
          </p:cNvPr>
          <p:cNvSpPr/>
          <p:nvPr/>
        </p:nvSpPr>
        <p:spPr>
          <a:xfrm>
            <a:off x="3382159" y="6608774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E15D065-3B99-D443-8906-7E937C03288A}"/>
              </a:ext>
            </a:extLst>
          </p:cNvPr>
          <p:cNvCxnSpPr>
            <a:cxnSpLocks/>
          </p:cNvCxnSpPr>
          <p:nvPr/>
        </p:nvCxnSpPr>
        <p:spPr>
          <a:xfrm flipH="1">
            <a:off x="3151482" y="6788660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15BBECB3-E740-C240-B547-CFA56252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582" y="6560351"/>
            <a:ext cx="212267" cy="212267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16AE2FE1-51E1-CD40-93AD-E9355BA799C8}"/>
              </a:ext>
            </a:extLst>
          </p:cNvPr>
          <p:cNvSpPr/>
          <p:nvPr/>
        </p:nvSpPr>
        <p:spPr>
          <a:xfrm>
            <a:off x="4672882" y="6789751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2F08944-BBDD-AE4D-83D4-E440A3922846}"/>
              </a:ext>
            </a:extLst>
          </p:cNvPr>
          <p:cNvSpPr/>
          <p:nvPr/>
        </p:nvSpPr>
        <p:spPr>
          <a:xfrm>
            <a:off x="4507003" y="6696413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DD3BAD2-D6FD-6449-B445-0EDA33D14E7D}"/>
              </a:ext>
            </a:extLst>
          </p:cNvPr>
          <p:cNvSpPr/>
          <p:nvPr/>
        </p:nvSpPr>
        <p:spPr>
          <a:xfrm>
            <a:off x="4737428" y="6590459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A00F30E-973B-F940-875F-C883E14F9826}"/>
              </a:ext>
            </a:extLst>
          </p:cNvPr>
          <p:cNvSpPr/>
          <p:nvPr/>
        </p:nvSpPr>
        <p:spPr>
          <a:xfrm>
            <a:off x="5916631" y="6807947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85D91BF-FFAA-8849-A4BA-8F489A8C9C4C}"/>
              </a:ext>
            </a:extLst>
          </p:cNvPr>
          <p:cNvSpPr/>
          <p:nvPr/>
        </p:nvSpPr>
        <p:spPr>
          <a:xfrm>
            <a:off x="5981177" y="6608655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3248CB6-CCC7-7249-8865-19FC042B2B86}"/>
              </a:ext>
            </a:extLst>
          </p:cNvPr>
          <p:cNvSpPr/>
          <p:nvPr/>
        </p:nvSpPr>
        <p:spPr>
          <a:xfrm>
            <a:off x="5885720" y="6730899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82CB17-C1B4-1143-8490-27F4162ACC93}"/>
              </a:ext>
            </a:extLst>
          </p:cNvPr>
          <p:cNvSpPr/>
          <p:nvPr/>
        </p:nvSpPr>
        <p:spPr>
          <a:xfrm>
            <a:off x="4520939" y="6996176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A102859-7B98-F54E-BFE9-E2DB30E17AD2}"/>
              </a:ext>
            </a:extLst>
          </p:cNvPr>
          <p:cNvCxnSpPr>
            <a:cxnSpLocks/>
          </p:cNvCxnSpPr>
          <p:nvPr/>
        </p:nvCxnSpPr>
        <p:spPr>
          <a:xfrm flipH="1">
            <a:off x="4360875" y="6779177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E16A39A-FB06-9E45-8721-20C0CA63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75" y="6550868"/>
            <a:ext cx="212267" cy="212267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D3BBC8B-DF01-D741-B14E-365E48617823}"/>
              </a:ext>
            </a:extLst>
          </p:cNvPr>
          <p:cNvCxnSpPr>
            <a:cxnSpLocks/>
          </p:cNvCxnSpPr>
          <p:nvPr/>
        </p:nvCxnSpPr>
        <p:spPr>
          <a:xfrm flipH="1">
            <a:off x="5630401" y="6780609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A5FADF11-AF1C-CC45-87B8-9A48CE6C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01" y="6568342"/>
            <a:ext cx="212267" cy="212267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6D0DC3A-DE8C-D34E-8468-5B47A3508368}"/>
              </a:ext>
            </a:extLst>
          </p:cNvPr>
          <p:cNvCxnSpPr>
            <a:cxnSpLocks/>
          </p:cNvCxnSpPr>
          <p:nvPr/>
        </p:nvCxnSpPr>
        <p:spPr>
          <a:xfrm flipH="1">
            <a:off x="6845471" y="6794878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E9465BB6-62DE-784A-ADD1-3E77697984E7}"/>
              </a:ext>
            </a:extLst>
          </p:cNvPr>
          <p:cNvSpPr/>
          <p:nvPr/>
        </p:nvSpPr>
        <p:spPr>
          <a:xfrm rot="261994">
            <a:off x="5838528" y="6781176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BA83559E-B9EC-9F41-B166-10608764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070" y="6536191"/>
            <a:ext cx="212267" cy="212267"/>
          </a:xfrm>
          <a:prstGeom prst="rect">
            <a:avLst/>
          </a:prstGeom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48D146CF-97E6-5E40-8480-54F38BD7DF0D}"/>
              </a:ext>
            </a:extLst>
          </p:cNvPr>
          <p:cNvSpPr/>
          <p:nvPr/>
        </p:nvSpPr>
        <p:spPr>
          <a:xfrm rot="261994">
            <a:off x="6111781" y="681516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94A0E0F-D544-EA45-B17A-98BBE43B48EC}"/>
              </a:ext>
            </a:extLst>
          </p:cNvPr>
          <p:cNvSpPr/>
          <p:nvPr/>
        </p:nvSpPr>
        <p:spPr>
          <a:xfrm rot="261994">
            <a:off x="5903074" y="6581884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0798E04-E63E-584D-AB4E-8D10EB81B3B0}"/>
              </a:ext>
            </a:extLst>
          </p:cNvPr>
          <p:cNvSpPr/>
          <p:nvPr/>
        </p:nvSpPr>
        <p:spPr>
          <a:xfrm rot="261994">
            <a:off x="5974101" y="6775371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73C5B5C-378E-3041-B415-6E86C408EA65}"/>
              </a:ext>
            </a:extLst>
          </p:cNvPr>
          <p:cNvSpPr/>
          <p:nvPr/>
        </p:nvSpPr>
        <p:spPr>
          <a:xfrm>
            <a:off x="8364592" y="6952409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D7FB54F-E9A7-E647-B919-0A6AB087C35C}"/>
              </a:ext>
            </a:extLst>
          </p:cNvPr>
          <p:cNvSpPr/>
          <p:nvPr/>
        </p:nvSpPr>
        <p:spPr>
          <a:xfrm>
            <a:off x="8198713" y="6859071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81BEC27-5187-C546-89BE-D5DF2F057E2D}"/>
              </a:ext>
            </a:extLst>
          </p:cNvPr>
          <p:cNvSpPr/>
          <p:nvPr/>
        </p:nvSpPr>
        <p:spPr>
          <a:xfrm>
            <a:off x="8429138" y="6753117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41CAF31-EFB3-6E4C-9DAB-DDA9623FC092}"/>
              </a:ext>
            </a:extLst>
          </p:cNvPr>
          <p:cNvSpPr/>
          <p:nvPr/>
        </p:nvSpPr>
        <p:spPr>
          <a:xfrm rot="261994">
            <a:off x="7004350" y="669620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DF1D706-A5F7-E24F-B053-6578A3FE471B}"/>
              </a:ext>
            </a:extLst>
          </p:cNvPr>
          <p:cNvSpPr/>
          <p:nvPr/>
        </p:nvSpPr>
        <p:spPr>
          <a:xfrm>
            <a:off x="8333681" y="6875361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7D7F8FD8-976B-5A45-963D-17B6D0081F7C}"/>
              </a:ext>
            </a:extLst>
          </p:cNvPr>
          <p:cNvSpPr/>
          <p:nvPr/>
        </p:nvSpPr>
        <p:spPr>
          <a:xfrm rot="261994">
            <a:off x="8286489" y="6925638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EDC1F21-9D74-EE4D-8501-5B14328031E4}"/>
              </a:ext>
            </a:extLst>
          </p:cNvPr>
          <p:cNvSpPr/>
          <p:nvPr/>
        </p:nvSpPr>
        <p:spPr>
          <a:xfrm rot="261994">
            <a:off x="8489315" y="6794193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7C8822A-9E60-3C42-B39F-AD53B90AA3F7}"/>
              </a:ext>
            </a:extLst>
          </p:cNvPr>
          <p:cNvSpPr/>
          <p:nvPr/>
        </p:nvSpPr>
        <p:spPr>
          <a:xfrm rot="261994">
            <a:off x="8351035" y="6726346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AF0FCB8-AC3F-7D4C-9304-EF07A49B6922}"/>
              </a:ext>
            </a:extLst>
          </p:cNvPr>
          <p:cNvSpPr/>
          <p:nvPr/>
        </p:nvSpPr>
        <p:spPr>
          <a:xfrm>
            <a:off x="9655768" y="7286786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7C49C1A-52F9-A441-9C07-A38282F66979}"/>
              </a:ext>
            </a:extLst>
          </p:cNvPr>
          <p:cNvSpPr/>
          <p:nvPr/>
        </p:nvSpPr>
        <p:spPr>
          <a:xfrm>
            <a:off x="9489889" y="7193448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BF6131C-848C-2743-98F8-87B7AF4CDFFF}"/>
              </a:ext>
            </a:extLst>
          </p:cNvPr>
          <p:cNvSpPr/>
          <p:nvPr/>
        </p:nvSpPr>
        <p:spPr>
          <a:xfrm>
            <a:off x="9720314" y="7087494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09DB9E45-BE22-104E-89A8-B9CA84ED0E03}"/>
              </a:ext>
            </a:extLst>
          </p:cNvPr>
          <p:cNvSpPr/>
          <p:nvPr/>
        </p:nvSpPr>
        <p:spPr>
          <a:xfrm>
            <a:off x="9624857" y="7209738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2D8D39ED-4535-8A44-B50F-167EBB7C7678}"/>
              </a:ext>
            </a:extLst>
          </p:cNvPr>
          <p:cNvSpPr/>
          <p:nvPr/>
        </p:nvSpPr>
        <p:spPr>
          <a:xfrm rot="261994">
            <a:off x="9577665" y="7260015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87C5FFF-507E-AD48-BBFA-00362688715E}"/>
              </a:ext>
            </a:extLst>
          </p:cNvPr>
          <p:cNvSpPr/>
          <p:nvPr/>
        </p:nvSpPr>
        <p:spPr>
          <a:xfrm rot="261994">
            <a:off x="9780879" y="7233235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5A9BA32-C497-D147-AE25-60EBC83B90AA}"/>
              </a:ext>
            </a:extLst>
          </p:cNvPr>
          <p:cNvSpPr/>
          <p:nvPr/>
        </p:nvSpPr>
        <p:spPr>
          <a:xfrm rot="261994">
            <a:off x="9642211" y="7060723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1E4E311C-1B42-264E-8BF5-9DB8A603E4FD}"/>
              </a:ext>
            </a:extLst>
          </p:cNvPr>
          <p:cNvSpPr/>
          <p:nvPr/>
        </p:nvSpPr>
        <p:spPr>
          <a:xfrm rot="261994">
            <a:off x="9713238" y="7254210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BD79D5C-FE18-B343-96D0-7EE1B3270DA0}"/>
              </a:ext>
            </a:extLst>
          </p:cNvPr>
          <p:cNvSpPr/>
          <p:nvPr/>
        </p:nvSpPr>
        <p:spPr>
          <a:xfrm>
            <a:off x="10490640" y="8286688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2BED337-9B74-124F-B88D-6ECBA765699F}"/>
              </a:ext>
            </a:extLst>
          </p:cNvPr>
          <p:cNvSpPr/>
          <p:nvPr/>
        </p:nvSpPr>
        <p:spPr>
          <a:xfrm>
            <a:off x="10324761" y="8193350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100F283-C59F-7F45-9C70-C091036F2FC2}"/>
              </a:ext>
            </a:extLst>
          </p:cNvPr>
          <p:cNvSpPr/>
          <p:nvPr/>
        </p:nvSpPr>
        <p:spPr>
          <a:xfrm>
            <a:off x="10555186" y="8087396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C664CAFA-704B-5344-A526-A75F34495EF0}"/>
              </a:ext>
            </a:extLst>
          </p:cNvPr>
          <p:cNvSpPr/>
          <p:nvPr/>
        </p:nvSpPr>
        <p:spPr>
          <a:xfrm>
            <a:off x="10459729" y="8209640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6BC82DB8-DE63-9644-A547-CE2336337A70}"/>
              </a:ext>
            </a:extLst>
          </p:cNvPr>
          <p:cNvSpPr/>
          <p:nvPr/>
        </p:nvSpPr>
        <p:spPr>
          <a:xfrm rot="261994">
            <a:off x="10412537" y="8259917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5578E0D-AE48-7D4C-95D2-5AC6E2FED38E}"/>
              </a:ext>
            </a:extLst>
          </p:cNvPr>
          <p:cNvSpPr/>
          <p:nvPr/>
        </p:nvSpPr>
        <p:spPr>
          <a:xfrm rot="261994">
            <a:off x="10615751" y="8233137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582FB7E-D039-1E43-9561-EBFE9CF37CF3}"/>
              </a:ext>
            </a:extLst>
          </p:cNvPr>
          <p:cNvSpPr/>
          <p:nvPr/>
        </p:nvSpPr>
        <p:spPr>
          <a:xfrm rot="261994">
            <a:off x="10483689" y="8118147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EC907899-BA0F-6343-98B4-20CD12E98B0D}"/>
              </a:ext>
            </a:extLst>
          </p:cNvPr>
          <p:cNvSpPr/>
          <p:nvPr/>
        </p:nvSpPr>
        <p:spPr>
          <a:xfrm rot="261994">
            <a:off x="10548110" y="8254112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47710AB-8DDF-AF42-804F-F5B1E845CE28}"/>
              </a:ext>
            </a:extLst>
          </p:cNvPr>
          <p:cNvSpPr/>
          <p:nvPr/>
        </p:nvSpPr>
        <p:spPr>
          <a:xfrm>
            <a:off x="11919207" y="8571281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BD74706-F0B0-6F42-B5DC-B085DC18B7DE}"/>
              </a:ext>
            </a:extLst>
          </p:cNvPr>
          <p:cNvSpPr/>
          <p:nvPr/>
        </p:nvSpPr>
        <p:spPr>
          <a:xfrm>
            <a:off x="11753328" y="8477943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E74EEB6-3B58-F549-81A8-7B7FB1A8A7FD}"/>
              </a:ext>
            </a:extLst>
          </p:cNvPr>
          <p:cNvSpPr/>
          <p:nvPr/>
        </p:nvSpPr>
        <p:spPr>
          <a:xfrm>
            <a:off x="11983753" y="8371989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BA2F6978-4953-8247-B9DF-EDDB4150ABA1}"/>
              </a:ext>
            </a:extLst>
          </p:cNvPr>
          <p:cNvSpPr/>
          <p:nvPr/>
        </p:nvSpPr>
        <p:spPr>
          <a:xfrm>
            <a:off x="11888296" y="8494233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20C951E-FDF1-5D40-B25E-4A9B7E39A1EA}"/>
              </a:ext>
            </a:extLst>
          </p:cNvPr>
          <p:cNvSpPr/>
          <p:nvPr/>
        </p:nvSpPr>
        <p:spPr>
          <a:xfrm rot="261994">
            <a:off x="11841104" y="8544510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0C752C9-61AF-B340-A5AF-45D6986FECA0}"/>
              </a:ext>
            </a:extLst>
          </p:cNvPr>
          <p:cNvSpPr/>
          <p:nvPr/>
        </p:nvSpPr>
        <p:spPr>
          <a:xfrm rot="261994">
            <a:off x="12044318" y="851773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4E341869-4B79-5C47-A42F-241FE622B16D}"/>
              </a:ext>
            </a:extLst>
          </p:cNvPr>
          <p:cNvSpPr/>
          <p:nvPr/>
        </p:nvSpPr>
        <p:spPr>
          <a:xfrm rot="261994">
            <a:off x="11905650" y="8345218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74FCDAF5-8281-3248-A063-396171995BE2}"/>
              </a:ext>
            </a:extLst>
          </p:cNvPr>
          <p:cNvSpPr/>
          <p:nvPr/>
        </p:nvSpPr>
        <p:spPr>
          <a:xfrm rot="261994">
            <a:off x="11976677" y="8538705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133C2E-83C0-B34C-BB02-44EBA7E79052}"/>
              </a:ext>
            </a:extLst>
          </p:cNvPr>
          <p:cNvSpPr txBox="1"/>
          <p:nvPr/>
        </p:nvSpPr>
        <p:spPr>
          <a:xfrm>
            <a:off x="7023110" y="6877732"/>
            <a:ext cx="963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FF"/>
                </a:highlight>
              </a:rPr>
              <a:t>(many more altcoins)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0883F90-77BF-DF4D-9BD9-CFD7A32C0A74}"/>
              </a:ext>
            </a:extLst>
          </p:cNvPr>
          <p:cNvSpPr/>
          <p:nvPr/>
        </p:nvSpPr>
        <p:spPr>
          <a:xfrm rot="261994">
            <a:off x="8438325" y="6870798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57E9AB0-3B07-4549-A503-712001F26B9E}"/>
              </a:ext>
            </a:extLst>
          </p:cNvPr>
          <p:cNvSpPr/>
          <p:nvPr/>
        </p:nvSpPr>
        <p:spPr>
          <a:xfrm rot="261994">
            <a:off x="8300782" y="6770796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ECA3971-BD7F-1E4E-AB53-411878EF2D79}"/>
              </a:ext>
            </a:extLst>
          </p:cNvPr>
          <p:cNvSpPr/>
          <p:nvPr/>
        </p:nvSpPr>
        <p:spPr>
          <a:xfrm rot="261994">
            <a:off x="9588980" y="7117463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B54E3E7-5A64-1E48-AA8F-AC13504DFC9E}"/>
              </a:ext>
            </a:extLst>
          </p:cNvPr>
          <p:cNvSpPr/>
          <p:nvPr/>
        </p:nvSpPr>
        <p:spPr>
          <a:xfrm rot="261994">
            <a:off x="10439732" y="8168867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E2F4D6C2-06F9-8646-808E-906F3A021284}"/>
              </a:ext>
            </a:extLst>
          </p:cNvPr>
          <p:cNvSpPr/>
          <p:nvPr/>
        </p:nvSpPr>
        <p:spPr>
          <a:xfrm rot="261994">
            <a:off x="11796529" y="841338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6275CC5-8256-3B4D-BDD3-475FD2B27DD0}"/>
              </a:ext>
            </a:extLst>
          </p:cNvPr>
          <p:cNvSpPr/>
          <p:nvPr/>
        </p:nvSpPr>
        <p:spPr>
          <a:xfrm>
            <a:off x="9632702" y="7173281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i="1" dirty="0">
              <a:solidFill>
                <a:schemeClr val="bg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767274E-9EBD-DF47-B834-CEE7F9A082B6}"/>
              </a:ext>
            </a:extLst>
          </p:cNvPr>
          <p:cNvSpPr/>
          <p:nvPr/>
        </p:nvSpPr>
        <p:spPr>
          <a:xfrm>
            <a:off x="10438949" y="8153261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8E26DC8-2EC4-6B40-813F-B90009154101}"/>
              </a:ext>
            </a:extLst>
          </p:cNvPr>
          <p:cNvSpPr/>
          <p:nvPr/>
        </p:nvSpPr>
        <p:spPr>
          <a:xfrm>
            <a:off x="11865502" y="8473728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62CE407-2784-FC42-9FF1-4A2B390C6459}"/>
              </a:ext>
            </a:extLst>
          </p:cNvPr>
          <p:cNvSpPr/>
          <p:nvPr/>
        </p:nvSpPr>
        <p:spPr>
          <a:xfrm>
            <a:off x="10483847" y="8196270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i="1" dirty="0">
              <a:solidFill>
                <a:schemeClr val="bg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C8037D0-2BE0-7F40-9B5F-FF098ADD1383}"/>
              </a:ext>
            </a:extLst>
          </p:cNvPr>
          <p:cNvSpPr/>
          <p:nvPr/>
        </p:nvSpPr>
        <p:spPr>
          <a:xfrm>
            <a:off x="11881043" y="8525430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i="1" dirty="0">
              <a:solidFill>
                <a:schemeClr val="bg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71A9421-15FF-8346-B1B6-BD644EC13F44}"/>
              </a:ext>
            </a:extLst>
          </p:cNvPr>
          <p:cNvCxnSpPr>
            <a:cxnSpLocks/>
          </p:cNvCxnSpPr>
          <p:nvPr/>
        </p:nvCxnSpPr>
        <p:spPr>
          <a:xfrm>
            <a:off x="12860324" y="9058671"/>
            <a:ext cx="247426" cy="70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F90E7E-26E2-654A-BB54-1DF771CF4B58}"/>
              </a:ext>
            </a:extLst>
          </p:cNvPr>
          <p:cNvSpPr/>
          <p:nvPr/>
        </p:nvSpPr>
        <p:spPr>
          <a:xfrm>
            <a:off x="13592864" y="8832353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019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100</Words>
  <Application>Microsoft Macintosh PowerPoint</Application>
  <PresentationFormat>Custom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Porto, Dennis</dc:creator>
  <cp:lastModifiedBy>Porto, Dennis</cp:lastModifiedBy>
  <cp:revision>24</cp:revision>
  <dcterms:created xsi:type="dcterms:W3CDTF">2018-11-10T16:28:32Z</dcterms:created>
  <dcterms:modified xsi:type="dcterms:W3CDTF">2018-11-13T19:07:20Z</dcterms:modified>
</cp:coreProperties>
</file>