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0"/>
    <p:restoredTop sz="94669"/>
  </p:normalViewPr>
  <p:slideViewPr>
    <p:cSldViewPr snapToGrid="0" snapToObjects="1">
      <p:cViewPr>
        <p:scale>
          <a:sx n="190" d="100"/>
          <a:sy n="190" d="100"/>
        </p:scale>
        <p:origin x="-1696" y="-5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341375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427437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465088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551150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588801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674863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712514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798576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618615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479227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885328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775524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24530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7985142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588801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674863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24530" y="744406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7985142" y="782058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361660" y="911749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281439" y="94940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598786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459398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35912" y="9104724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755691" y="948124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32209" y="9110103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51988" y="94866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32209" y="10026296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51988" y="104028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32209" y="1094248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51988" y="1131900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42971" y="11761860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062750" y="121383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712514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798576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857F647-E514-854B-9128-513A31314CF0}"/>
              </a:ext>
            </a:extLst>
          </p:cNvPr>
          <p:cNvSpPr/>
          <p:nvPr/>
        </p:nvSpPr>
        <p:spPr>
          <a:xfrm>
            <a:off x="836227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4BE2554-BF37-6543-A67C-393EDA264C94}"/>
              </a:ext>
            </a:extLst>
          </p:cNvPr>
          <p:cNvSpPr/>
          <p:nvPr/>
        </p:nvSpPr>
        <p:spPr>
          <a:xfrm>
            <a:off x="959940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AC8E098-A6C4-4346-9458-5DA0EE766954}"/>
              </a:ext>
            </a:extLst>
          </p:cNvPr>
          <p:cNvSpPr/>
          <p:nvPr/>
        </p:nvSpPr>
        <p:spPr>
          <a:xfrm>
            <a:off x="10836539" y="660676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4CE276E-C4C4-144A-AB2F-39531F8230D7}"/>
              </a:ext>
            </a:extLst>
          </p:cNvPr>
          <p:cNvSpPr/>
          <p:nvPr/>
        </p:nvSpPr>
        <p:spPr>
          <a:xfrm>
            <a:off x="12073669" y="659375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362278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22890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599409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460021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36539" y="825128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697151" y="86278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073669" y="8271903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34281" y="86484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3123307" y="6562832"/>
            <a:ext cx="1172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3115691" y="6371685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3090845" y="6515764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487673" y="10074270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498482" y="10937772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527057" y="11704452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483854" y="9158077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353BF2-C62D-A347-AE1E-89AE89AC0DA4}"/>
              </a:ext>
            </a:extLst>
          </p:cNvPr>
          <p:cNvCxnSpPr>
            <a:cxnSpLocks/>
          </p:cNvCxnSpPr>
          <p:nvPr/>
        </p:nvCxnSpPr>
        <p:spPr>
          <a:xfrm flipH="1">
            <a:off x="4398084" y="6793664"/>
            <a:ext cx="8255" cy="98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5633981" y="679036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</p:cNvCxnSpPr>
          <p:nvPr/>
        </p:nvCxnSpPr>
        <p:spPr>
          <a:xfrm flipH="1">
            <a:off x="6869036" y="7812727"/>
            <a:ext cx="8068" cy="167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C43287-8B6C-E44A-8E63-A26466F99537}"/>
              </a:ext>
            </a:extLst>
          </p:cNvPr>
          <p:cNvCxnSpPr>
            <a:cxnSpLocks/>
          </p:cNvCxnSpPr>
          <p:nvPr/>
        </p:nvCxnSpPr>
        <p:spPr>
          <a:xfrm>
            <a:off x="11849205" y="9488636"/>
            <a:ext cx="1233" cy="94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49204" y="10516766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856937" y="11444709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360534" y="12205143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5A31E3-A4D9-6F41-927B-6FA97F893FE6}"/>
              </a:ext>
            </a:extLst>
          </p:cNvPr>
          <p:cNvCxnSpPr>
            <a:cxnSpLocks/>
          </p:cNvCxnSpPr>
          <p:nvPr/>
        </p:nvCxnSpPr>
        <p:spPr>
          <a:xfrm>
            <a:off x="8094174" y="7820581"/>
            <a:ext cx="0" cy="840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32299" y="742431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192911" y="780083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598786" y="743751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459398" y="7814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06555" y="741776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667167" y="77942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073042" y="7429693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33654" y="780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10A67-8126-BC43-86CD-456089D5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06" y="6583543"/>
            <a:ext cx="212267" cy="2122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1" y="6578100"/>
            <a:ext cx="212267" cy="2122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4415788" y="6538620"/>
            <a:ext cx="6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Codebase copy</a:t>
            </a:r>
          </a:p>
        </p:txBody>
      </p: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45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13</cp:revision>
  <dcterms:created xsi:type="dcterms:W3CDTF">2018-11-10T16:28:32Z</dcterms:created>
  <dcterms:modified xsi:type="dcterms:W3CDTF">2018-11-13T00:25:40Z</dcterms:modified>
</cp:coreProperties>
</file>