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8288000" cy="18288000"/>
  <p:notesSz cx="6858000" cy="9144000"/>
  <p:defaultTextStyle>
    <a:defPPr>
      <a:defRPr lang="en-US"/>
    </a:defPPr>
    <a:lvl1pPr marL="0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1pPr>
    <a:lvl2pPr marL="877824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2pPr>
    <a:lvl3pPr marL="1755648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3pPr>
    <a:lvl4pPr marL="2633472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4pPr>
    <a:lvl5pPr marL="3511296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5pPr>
    <a:lvl6pPr marL="4389120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6pPr>
    <a:lvl7pPr marL="5266944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7pPr>
    <a:lvl8pPr marL="6144768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8pPr>
    <a:lvl9pPr marL="7022592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AEF"/>
    <a:srgbClr val="FBF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383"/>
    <p:restoredTop sz="94682"/>
  </p:normalViewPr>
  <p:slideViewPr>
    <p:cSldViewPr snapToGrid="0" snapToObjects="1">
      <p:cViewPr>
        <p:scale>
          <a:sx n="110" d="100"/>
          <a:sy n="110" d="100"/>
        </p:scale>
        <p:origin x="88" y="-3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C38ED-2BFA-0445-94E7-70BDEB43ADE2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20948-BE75-1F4C-8794-DC405C6D6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55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20948-BE75-1F4C-8794-DC405C6D6A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65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5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3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2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6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1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3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5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6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42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8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D4390-0EFB-AA47-841E-295E33D2312E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93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Oval 154">
            <a:extLst>
              <a:ext uri="{FF2B5EF4-FFF2-40B4-BE49-F238E27FC236}">
                <a16:creationId xmlns:a16="http://schemas.microsoft.com/office/drawing/2014/main" id="{3F6B4D6A-B8F7-4A47-9720-FC655723D132}"/>
              </a:ext>
            </a:extLst>
          </p:cNvPr>
          <p:cNvSpPr/>
          <p:nvPr/>
        </p:nvSpPr>
        <p:spPr>
          <a:xfrm>
            <a:off x="7133071" y="6861139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NMC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078B7D26-AC99-4C40-9A0D-FFDBC856728C}"/>
              </a:ext>
            </a:extLst>
          </p:cNvPr>
          <p:cNvSpPr/>
          <p:nvPr/>
        </p:nvSpPr>
        <p:spPr>
          <a:xfrm>
            <a:off x="6967192" y="6767801"/>
            <a:ext cx="731520" cy="74227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LTC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12DD8778-E6AB-164E-A2C8-B4ED75AEC19D}"/>
              </a:ext>
            </a:extLst>
          </p:cNvPr>
          <p:cNvSpPr/>
          <p:nvPr/>
        </p:nvSpPr>
        <p:spPr>
          <a:xfrm>
            <a:off x="7197617" y="6661847"/>
            <a:ext cx="731520" cy="74227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BTG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1BCF2D31-F102-D443-9753-1E5F2F2AD71A}"/>
              </a:ext>
            </a:extLst>
          </p:cNvPr>
          <p:cNvSpPr/>
          <p:nvPr/>
        </p:nvSpPr>
        <p:spPr>
          <a:xfrm>
            <a:off x="7102160" y="6784091"/>
            <a:ext cx="731520" cy="74227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BCD</a:t>
            </a: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4CA445C7-80D4-374B-BE96-448CF0757DD2}"/>
              </a:ext>
            </a:extLst>
          </p:cNvPr>
          <p:cNvSpPr/>
          <p:nvPr/>
        </p:nvSpPr>
        <p:spPr>
          <a:xfrm rot="261994">
            <a:off x="7054968" y="6834368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NMC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FA978A59-ACA9-164D-A050-DEEF1A1FDF53}"/>
              </a:ext>
            </a:extLst>
          </p:cNvPr>
          <p:cNvSpPr/>
          <p:nvPr/>
        </p:nvSpPr>
        <p:spPr>
          <a:xfrm rot="261994">
            <a:off x="7258182" y="6807588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LTC</a:t>
            </a: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8D1400DA-62A8-B642-BF33-CED3010FC82C}"/>
              </a:ext>
            </a:extLst>
          </p:cNvPr>
          <p:cNvSpPr/>
          <p:nvPr/>
        </p:nvSpPr>
        <p:spPr>
          <a:xfrm rot="261994">
            <a:off x="7119514" y="6635076"/>
            <a:ext cx="731520" cy="7422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ln>
                  <a:solidFill>
                    <a:srgbClr val="FFFF00"/>
                  </a:solidFill>
                </a:ln>
                <a:solidFill>
                  <a:schemeClr val="bg1"/>
                </a:solidFill>
              </a:rPr>
              <a:t>BTG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E455C2BB-E81A-E649-8C15-A40AC72ECB1B}"/>
              </a:ext>
            </a:extLst>
          </p:cNvPr>
          <p:cNvSpPr/>
          <p:nvPr/>
        </p:nvSpPr>
        <p:spPr>
          <a:xfrm rot="261994">
            <a:off x="7190541" y="6828563"/>
            <a:ext cx="731520" cy="74227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i="1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B66FD7-A43B-184D-8480-548603CB6244}"/>
              </a:ext>
            </a:extLst>
          </p:cNvPr>
          <p:cNvSpPr/>
          <p:nvPr/>
        </p:nvSpPr>
        <p:spPr>
          <a:xfrm>
            <a:off x="907899" y="5715372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6DD002-E113-A54A-AF16-FAEB4D6DB383}"/>
              </a:ext>
            </a:extLst>
          </p:cNvPr>
          <p:cNvCxnSpPr>
            <a:cxnSpLocks/>
          </p:cNvCxnSpPr>
          <p:nvPr/>
        </p:nvCxnSpPr>
        <p:spPr>
          <a:xfrm>
            <a:off x="1768511" y="6091890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F941978-6195-A54C-B5A0-8C464F3CD2BC}"/>
              </a:ext>
            </a:extLst>
          </p:cNvPr>
          <p:cNvSpPr/>
          <p:nvPr/>
        </p:nvSpPr>
        <p:spPr>
          <a:xfrm>
            <a:off x="2145029" y="5715372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C60E40-599E-6D46-949D-E7D0B493B050}"/>
              </a:ext>
            </a:extLst>
          </p:cNvPr>
          <p:cNvCxnSpPr>
            <a:cxnSpLocks/>
          </p:cNvCxnSpPr>
          <p:nvPr/>
        </p:nvCxnSpPr>
        <p:spPr>
          <a:xfrm>
            <a:off x="3005641" y="6097269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258B38C-AA58-8D4C-BE32-E18899678AFB}"/>
              </a:ext>
            </a:extLst>
          </p:cNvPr>
          <p:cNvSpPr/>
          <p:nvPr/>
        </p:nvSpPr>
        <p:spPr>
          <a:xfrm>
            <a:off x="3382159" y="5720751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C92DCA-BF44-AA45-B322-3468CD7A0FAC}"/>
              </a:ext>
            </a:extLst>
          </p:cNvPr>
          <p:cNvCxnSpPr>
            <a:cxnSpLocks/>
          </p:cNvCxnSpPr>
          <p:nvPr/>
        </p:nvCxnSpPr>
        <p:spPr>
          <a:xfrm>
            <a:off x="4242771" y="6097269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EACFB08-CC2B-084B-A908-512E5797C696}"/>
              </a:ext>
            </a:extLst>
          </p:cNvPr>
          <p:cNvSpPr/>
          <p:nvPr/>
        </p:nvSpPr>
        <p:spPr>
          <a:xfrm>
            <a:off x="4619289" y="5726130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174674-C0F2-6540-B1D4-AFFE461F59A3}"/>
              </a:ext>
            </a:extLst>
          </p:cNvPr>
          <p:cNvCxnSpPr>
            <a:cxnSpLocks/>
          </p:cNvCxnSpPr>
          <p:nvPr/>
        </p:nvCxnSpPr>
        <p:spPr>
          <a:xfrm>
            <a:off x="5479901" y="6102648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B87882A-42D1-4940-943E-68C41651C6A8}"/>
              </a:ext>
            </a:extLst>
          </p:cNvPr>
          <p:cNvSpPr/>
          <p:nvPr/>
        </p:nvSpPr>
        <p:spPr>
          <a:xfrm>
            <a:off x="8362279" y="5699330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5CE112-D210-7741-996D-834F80C4947E}"/>
              </a:ext>
            </a:extLst>
          </p:cNvPr>
          <p:cNvCxnSpPr>
            <a:cxnSpLocks/>
          </p:cNvCxnSpPr>
          <p:nvPr/>
        </p:nvCxnSpPr>
        <p:spPr>
          <a:xfrm>
            <a:off x="9222891" y="6075848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97AA3DE-6659-B14A-9CEB-46D89F9E674C}"/>
              </a:ext>
            </a:extLst>
          </p:cNvPr>
          <p:cNvSpPr/>
          <p:nvPr/>
        </p:nvSpPr>
        <p:spPr>
          <a:xfrm>
            <a:off x="9599409" y="5704709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4E895D-1A23-3645-BE2D-1A53C5B40D4A}"/>
              </a:ext>
            </a:extLst>
          </p:cNvPr>
          <p:cNvCxnSpPr>
            <a:cxnSpLocks/>
          </p:cNvCxnSpPr>
          <p:nvPr/>
        </p:nvCxnSpPr>
        <p:spPr>
          <a:xfrm>
            <a:off x="10460021" y="6081227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AD80A4B-6547-6E47-8013-EEFA3AFE314D}"/>
              </a:ext>
            </a:extLst>
          </p:cNvPr>
          <p:cNvSpPr/>
          <p:nvPr/>
        </p:nvSpPr>
        <p:spPr>
          <a:xfrm>
            <a:off x="10836539" y="5704709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726EFB-BCCA-8C4E-A590-942D7411FDEB}"/>
              </a:ext>
            </a:extLst>
          </p:cNvPr>
          <p:cNvCxnSpPr>
            <a:cxnSpLocks/>
          </p:cNvCxnSpPr>
          <p:nvPr/>
        </p:nvCxnSpPr>
        <p:spPr>
          <a:xfrm>
            <a:off x="11697151" y="6081227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5B5C1CB-EB81-444B-B657-38DE934F02D3}"/>
              </a:ext>
            </a:extLst>
          </p:cNvPr>
          <p:cNvSpPr/>
          <p:nvPr/>
        </p:nvSpPr>
        <p:spPr>
          <a:xfrm>
            <a:off x="12073669" y="5710088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233973-12C1-A245-BCAB-B1DFBB99DD76}"/>
              </a:ext>
            </a:extLst>
          </p:cNvPr>
          <p:cNvCxnSpPr>
            <a:cxnSpLocks/>
          </p:cNvCxnSpPr>
          <p:nvPr/>
        </p:nvCxnSpPr>
        <p:spPr>
          <a:xfrm>
            <a:off x="12934281" y="6086606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46E45E-C560-484F-A28B-BDB151182292}"/>
              </a:ext>
            </a:extLst>
          </p:cNvPr>
          <p:cNvCxnSpPr>
            <a:cxnSpLocks/>
          </p:cNvCxnSpPr>
          <p:nvPr/>
        </p:nvCxnSpPr>
        <p:spPr>
          <a:xfrm>
            <a:off x="5237495" y="7637983"/>
            <a:ext cx="634724" cy="403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F7591FE-D838-3A43-8D5E-2A8D6ACD2DB2}"/>
              </a:ext>
            </a:extLst>
          </p:cNvPr>
          <p:cNvSpPr/>
          <p:nvPr/>
        </p:nvSpPr>
        <p:spPr>
          <a:xfrm>
            <a:off x="5930328" y="7764697"/>
            <a:ext cx="731520" cy="74227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C6F682D-4E67-BF47-980F-42BDAEC4B8C5}"/>
              </a:ext>
            </a:extLst>
          </p:cNvPr>
          <p:cNvCxnSpPr>
            <a:cxnSpLocks/>
          </p:cNvCxnSpPr>
          <p:nvPr/>
        </p:nvCxnSpPr>
        <p:spPr>
          <a:xfrm>
            <a:off x="6820524" y="8141215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131480F-EA6C-F644-8BCE-ACEE22AE52D4}"/>
              </a:ext>
            </a:extLst>
          </p:cNvPr>
          <p:cNvSpPr/>
          <p:nvPr/>
        </p:nvSpPr>
        <p:spPr>
          <a:xfrm>
            <a:off x="7169530" y="9425137"/>
            <a:ext cx="731520" cy="74227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E8C17C2-9344-EC48-8277-06DEBD445069}"/>
              </a:ext>
            </a:extLst>
          </p:cNvPr>
          <p:cNvCxnSpPr>
            <a:cxnSpLocks/>
          </p:cNvCxnSpPr>
          <p:nvPr/>
        </p:nvCxnSpPr>
        <p:spPr>
          <a:xfrm>
            <a:off x="8030142" y="9801655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0C73C65-4362-E94B-BA48-75CF5C58DC43}"/>
              </a:ext>
            </a:extLst>
          </p:cNvPr>
          <p:cNvCxnSpPr>
            <a:cxnSpLocks/>
          </p:cNvCxnSpPr>
          <p:nvPr/>
        </p:nvCxnSpPr>
        <p:spPr>
          <a:xfrm>
            <a:off x="4242771" y="6979913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2180849E-15DF-FC4F-8E7D-71D7EAE9E34F}"/>
              </a:ext>
            </a:extLst>
          </p:cNvPr>
          <p:cNvSpPr/>
          <p:nvPr/>
        </p:nvSpPr>
        <p:spPr>
          <a:xfrm>
            <a:off x="7169530" y="7769854"/>
            <a:ext cx="731520" cy="7422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BCHC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344D699-DFF9-1C41-AF32-C6219B58AE72}"/>
              </a:ext>
            </a:extLst>
          </p:cNvPr>
          <p:cNvCxnSpPr>
            <a:cxnSpLocks/>
          </p:cNvCxnSpPr>
          <p:nvPr/>
        </p:nvCxnSpPr>
        <p:spPr>
          <a:xfrm>
            <a:off x="8030142" y="8146372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973FE8B-552C-0042-B765-F32B4903EE39}"/>
              </a:ext>
            </a:extLst>
          </p:cNvPr>
          <p:cNvSpPr/>
          <p:nvPr/>
        </p:nvSpPr>
        <p:spPr>
          <a:xfrm>
            <a:off x="8406660" y="9443288"/>
            <a:ext cx="731520" cy="74227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17DCFDF-1848-B646-994B-E7ABD47F5096}"/>
              </a:ext>
            </a:extLst>
          </p:cNvPr>
          <p:cNvCxnSpPr>
            <a:cxnSpLocks/>
          </p:cNvCxnSpPr>
          <p:nvPr/>
        </p:nvCxnSpPr>
        <p:spPr>
          <a:xfrm>
            <a:off x="9326439" y="9819806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9F162FF6-6917-1943-B145-1EFB3F8947F3}"/>
              </a:ext>
            </a:extLst>
          </p:cNvPr>
          <p:cNvSpPr/>
          <p:nvPr/>
        </p:nvSpPr>
        <p:spPr>
          <a:xfrm>
            <a:off x="9643786" y="9425137"/>
            <a:ext cx="731520" cy="74227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247D100-4CD1-784F-8746-22D2F2F73114}"/>
              </a:ext>
            </a:extLst>
          </p:cNvPr>
          <p:cNvCxnSpPr>
            <a:cxnSpLocks/>
          </p:cNvCxnSpPr>
          <p:nvPr/>
        </p:nvCxnSpPr>
        <p:spPr>
          <a:xfrm>
            <a:off x="10504398" y="9801655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CED15AC1-234D-7C43-8F17-45C9FFFABB60}"/>
              </a:ext>
            </a:extLst>
          </p:cNvPr>
          <p:cNvSpPr/>
          <p:nvPr/>
        </p:nvSpPr>
        <p:spPr>
          <a:xfrm>
            <a:off x="10880912" y="9430516"/>
            <a:ext cx="731520" cy="74227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25706E-6EEF-8041-AF43-904D1F0F63DB}"/>
              </a:ext>
            </a:extLst>
          </p:cNvPr>
          <p:cNvCxnSpPr>
            <a:cxnSpLocks/>
          </p:cNvCxnSpPr>
          <p:nvPr/>
        </p:nvCxnSpPr>
        <p:spPr>
          <a:xfrm>
            <a:off x="11800691" y="9807034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2345792-084C-FF43-B9EA-0B704855300B}"/>
              </a:ext>
            </a:extLst>
          </p:cNvPr>
          <p:cNvSpPr/>
          <p:nvPr/>
        </p:nvSpPr>
        <p:spPr>
          <a:xfrm>
            <a:off x="12177209" y="9435895"/>
            <a:ext cx="731520" cy="74227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D12D28A-0C4E-304F-BBE1-D590A4EC5A30}"/>
              </a:ext>
            </a:extLst>
          </p:cNvPr>
          <p:cNvCxnSpPr>
            <a:cxnSpLocks/>
          </p:cNvCxnSpPr>
          <p:nvPr/>
        </p:nvCxnSpPr>
        <p:spPr>
          <a:xfrm>
            <a:off x="13096988" y="9812413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3BE514B2-FDBD-974E-B3E2-4655E24147C8}"/>
              </a:ext>
            </a:extLst>
          </p:cNvPr>
          <p:cNvSpPr/>
          <p:nvPr/>
        </p:nvSpPr>
        <p:spPr>
          <a:xfrm>
            <a:off x="12177209" y="10352088"/>
            <a:ext cx="731520" cy="74227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BCHSV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8A8796-9181-4540-AD82-C98710A6F978}"/>
              </a:ext>
            </a:extLst>
          </p:cNvPr>
          <p:cNvCxnSpPr>
            <a:cxnSpLocks/>
          </p:cNvCxnSpPr>
          <p:nvPr/>
        </p:nvCxnSpPr>
        <p:spPr>
          <a:xfrm>
            <a:off x="13096988" y="10728606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42BBDB56-C1F7-014F-9991-07C5FF29E43C}"/>
              </a:ext>
            </a:extLst>
          </p:cNvPr>
          <p:cNvSpPr/>
          <p:nvPr/>
        </p:nvSpPr>
        <p:spPr>
          <a:xfrm>
            <a:off x="12177209" y="11268281"/>
            <a:ext cx="731520" cy="74227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 ABC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072E4F0-BAB1-614B-885F-1C0A7BBAAE21}"/>
              </a:ext>
            </a:extLst>
          </p:cNvPr>
          <p:cNvCxnSpPr>
            <a:cxnSpLocks/>
          </p:cNvCxnSpPr>
          <p:nvPr/>
        </p:nvCxnSpPr>
        <p:spPr>
          <a:xfrm>
            <a:off x="13096988" y="11644799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D6C4653B-8EAD-B04A-9428-FD5E6128AF83}"/>
              </a:ext>
            </a:extLst>
          </p:cNvPr>
          <p:cNvSpPr/>
          <p:nvPr/>
        </p:nvSpPr>
        <p:spPr>
          <a:xfrm>
            <a:off x="12187971" y="12087652"/>
            <a:ext cx="731520" cy="74227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 </a:t>
            </a:r>
            <a:r>
              <a:rPr lang="en-US" sz="1200" b="1" i="1" dirty="0">
                <a:solidFill>
                  <a:schemeClr val="bg1"/>
                </a:solidFill>
              </a:rPr>
              <a:t>stash</a:t>
            </a:r>
            <a:endParaRPr lang="en-US" sz="1400" b="1" i="1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DD4F445-F677-DD4B-9A09-950C72638AE8}"/>
              </a:ext>
            </a:extLst>
          </p:cNvPr>
          <p:cNvCxnSpPr>
            <a:cxnSpLocks/>
          </p:cNvCxnSpPr>
          <p:nvPr/>
        </p:nvCxnSpPr>
        <p:spPr>
          <a:xfrm>
            <a:off x="13107750" y="12464170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CC2B4C7-1D77-5743-97C7-D34A9E4FBE27}"/>
              </a:ext>
            </a:extLst>
          </p:cNvPr>
          <p:cNvCxnSpPr>
            <a:cxnSpLocks/>
          </p:cNvCxnSpPr>
          <p:nvPr/>
        </p:nvCxnSpPr>
        <p:spPr>
          <a:xfrm>
            <a:off x="5479901" y="6979913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3F7832F-4B79-1C4B-9FF5-A9EA900EE1ED}"/>
              </a:ext>
            </a:extLst>
          </p:cNvPr>
          <p:cNvCxnSpPr>
            <a:cxnSpLocks/>
          </p:cNvCxnSpPr>
          <p:nvPr/>
        </p:nvCxnSpPr>
        <p:spPr>
          <a:xfrm>
            <a:off x="9222891" y="6979913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84E2BE8-BA4C-8D49-8689-DEA5FA57DB56}"/>
              </a:ext>
            </a:extLst>
          </p:cNvPr>
          <p:cNvCxnSpPr>
            <a:cxnSpLocks/>
          </p:cNvCxnSpPr>
          <p:nvPr/>
        </p:nvCxnSpPr>
        <p:spPr>
          <a:xfrm>
            <a:off x="10460021" y="6979913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3A157BC-6BD1-CD4D-9F11-4CD95AC1D793}"/>
              </a:ext>
            </a:extLst>
          </p:cNvPr>
          <p:cNvCxnSpPr>
            <a:cxnSpLocks/>
          </p:cNvCxnSpPr>
          <p:nvPr/>
        </p:nvCxnSpPr>
        <p:spPr>
          <a:xfrm>
            <a:off x="11697151" y="6977899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C3116ED-6F39-9349-8986-48C91E6BEB5C}"/>
              </a:ext>
            </a:extLst>
          </p:cNvPr>
          <p:cNvCxnSpPr>
            <a:cxnSpLocks/>
          </p:cNvCxnSpPr>
          <p:nvPr/>
        </p:nvCxnSpPr>
        <p:spPr>
          <a:xfrm>
            <a:off x="12934281" y="6913351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AA85180-F0A9-BD48-A147-D25958CCF486}"/>
              </a:ext>
            </a:extLst>
          </p:cNvPr>
          <p:cNvSpPr/>
          <p:nvPr/>
        </p:nvSpPr>
        <p:spPr>
          <a:xfrm>
            <a:off x="8407278" y="8571698"/>
            <a:ext cx="731520" cy="7422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BTCC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39791AB-AAAD-EE46-9FF6-6854F646CCD2}"/>
              </a:ext>
            </a:extLst>
          </p:cNvPr>
          <p:cNvCxnSpPr>
            <a:cxnSpLocks/>
          </p:cNvCxnSpPr>
          <p:nvPr/>
        </p:nvCxnSpPr>
        <p:spPr>
          <a:xfrm>
            <a:off x="9267890" y="8948216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A5D8725B-29CE-8B48-98FC-5751E7276130}"/>
              </a:ext>
            </a:extLst>
          </p:cNvPr>
          <p:cNvSpPr/>
          <p:nvPr/>
        </p:nvSpPr>
        <p:spPr>
          <a:xfrm>
            <a:off x="9644409" y="8571698"/>
            <a:ext cx="731520" cy="7422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BTCC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37FD307-90BC-D44A-BD12-FE731FB3017A}"/>
              </a:ext>
            </a:extLst>
          </p:cNvPr>
          <p:cNvCxnSpPr>
            <a:cxnSpLocks/>
          </p:cNvCxnSpPr>
          <p:nvPr/>
        </p:nvCxnSpPr>
        <p:spPr>
          <a:xfrm>
            <a:off x="10505021" y="8948216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E62CE407-2784-FC42-9FF1-4A2B390C6459}"/>
              </a:ext>
            </a:extLst>
          </p:cNvPr>
          <p:cNvSpPr/>
          <p:nvPr/>
        </p:nvSpPr>
        <p:spPr>
          <a:xfrm>
            <a:off x="10881539" y="8577077"/>
            <a:ext cx="731520" cy="7422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BTCC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7C54499-2CC7-9E46-996A-9ED61DF0C2F8}"/>
              </a:ext>
            </a:extLst>
          </p:cNvPr>
          <p:cNvCxnSpPr>
            <a:cxnSpLocks/>
          </p:cNvCxnSpPr>
          <p:nvPr/>
        </p:nvCxnSpPr>
        <p:spPr>
          <a:xfrm>
            <a:off x="11742151" y="8953595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1C8037D0-2BE0-7F40-9B5F-FF098ADD1383}"/>
              </a:ext>
            </a:extLst>
          </p:cNvPr>
          <p:cNvSpPr/>
          <p:nvPr/>
        </p:nvSpPr>
        <p:spPr>
          <a:xfrm>
            <a:off x="12118669" y="8597695"/>
            <a:ext cx="731520" cy="7422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BTCC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8D4EFBD-8BAB-154A-8F6A-B280036CBF66}"/>
              </a:ext>
            </a:extLst>
          </p:cNvPr>
          <p:cNvCxnSpPr>
            <a:cxnSpLocks/>
          </p:cNvCxnSpPr>
          <p:nvPr/>
        </p:nvCxnSpPr>
        <p:spPr>
          <a:xfrm>
            <a:off x="12979281" y="8974213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744BEFD-4531-234A-8DB1-6E077642D18A}"/>
              </a:ext>
            </a:extLst>
          </p:cNvPr>
          <p:cNvCxnSpPr>
            <a:cxnSpLocks/>
          </p:cNvCxnSpPr>
          <p:nvPr/>
        </p:nvCxnSpPr>
        <p:spPr>
          <a:xfrm>
            <a:off x="609831" y="6498664"/>
            <a:ext cx="1423931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0B754B2-42ED-8843-94B3-68A4B2B07BC4}"/>
              </a:ext>
            </a:extLst>
          </p:cNvPr>
          <p:cNvSpPr txBox="1"/>
          <p:nvPr/>
        </p:nvSpPr>
        <p:spPr>
          <a:xfrm>
            <a:off x="609831" y="6323559"/>
            <a:ext cx="510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Bitcoin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2F1048A-58A7-7043-85A9-576378BCD816}"/>
              </a:ext>
            </a:extLst>
          </p:cNvPr>
          <p:cNvSpPr txBox="1"/>
          <p:nvPr/>
        </p:nvSpPr>
        <p:spPr>
          <a:xfrm>
            <a:off x="584985" y="6467638"/>
            <a:ext cx="559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Altcoins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5E6E47F-3842-5844-82E1-633C3BDE9BCC}"/>
              </a:ext>
            </a:extLst>
          </p:cNvPr>
          <p:cNvSpPr/>
          <p:nvPr/>
        </p:nvSpPr>
        <p:spPr>
          <a:xfrm>
            <a:off x="13600645" y="10503339"/>
            <a:ext cx="40145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42E2DAA-ADE9-5D4E-87E4-757EA2CA7A1C}"/>
              </a:ext>
            </a:extLst>
          </p:cNvPr>
          <p:cNvSpPr/>
          <p:nvPr/>
        </p:nvSpPr>
        <p:spPr>
          <a:xfrm>
            <a:off x="13611454" y="11366841"/>
            <a:ext cx="40145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86603DA-21E6-F547-8356-BC3CEACE3DBD}"/>
              </a:ext>
            </a:extLst>
          </p:cNvPr>
          <p:cNvSpPr/>
          <p:nvPr/>
        </p:nvSpPr>
        <p:spPr>
          <a:xfrm>
            <a:off x="13640029" y="12133521"/>
            <a:ext cx="40145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AE85775-B3F2-714A-ACC2-0C0790D42424}"/>
              </a:ext>
            </a:extLst>
          </p:cNvPr>
          <p:cNvSpPr/>
          <p:nvPr/>
        </p:nvSpPr>
        <p:spPr>
          <a:xfrm>
            <a:off x="13596826" y="9587146"/>
            <a:ext cx="40145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D807856-DF2D-BF44-B43B-AFFA1EC91A21}"/>
              </a:ext>
            </a:extLst>
          </p:cNvPr>
          <p:cNvCxnSpPr>
            <a:cxnSpLocks/>
          </p:cNvCxnSpPr>
          <p:nvPr/>
        </p:nvCxnSpPr>
        <p:spPr>
          <a:xfrm flipH="1">
            <a:off x="1989446" y="6740478"/>
            <a:ext cx="1234" cy="179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E74FEA0-F13B-CD4C-B098-A6F24F37ABE0}"/>
              </a:ext>
            </a:extLst>
          </p:cNvPr>
          <p:cNvCxnSpPr>
            <a:cxnSpLocks/>
            <a:stCxn id="105" idx="2"/>
          </p:cNvCxnSpPr>
          <p:nvPr/>
        </p:nvCxnSpPr>
        <p:spPr>
          <a:xfrm flipH="1">
            <a:off x="6914037" y="8444686"/>
            <a:ext cx="8262" cy="1369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E038E91-1F0A-1641-9D97-7C767AC5E2D7}"/>
              </a:ext>
            </a:extLst>
          </p:cNvPr>
          <p:cNvCxnSpPr>
            <a:cxnSpLocks/>
          </p:cNvCxnSpPr>
          <p:nvPr/>
        </p:nvCxnSpPr>
        <p:spPr>
          <a:xfrm flipH="1">
            <a:off x="11894204" y="10842558"/>
            <a:ext cx="3194" cy="850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FF3997E-3776-DD4F-86EE-CECE14011DCE}"/>
              </a:ext>
            </a:extLst>
          </p:cNvPr>
          <p:cNvCxnSpPr>
            <a:cxnSpLocks/>
          </p:cNvCxnSpPr>
          <p:nvPr/>
        </p:nvCxnSpPr>
        <p:spPr>
          <a:xfrm>
            <a:off x="11901937" y="11770501"/>
            <a:ext cx="0" cy="760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C2DC2D4-56AA-3B4E-B4C3-8FBA9A7D3D1C}"/>
              </a:ext>
            </a:extLst>
          </p:cNvPr>
          <p:cNvSpPr txBox="1"/>
          <p:nvPr/>
        </p:nvSpPr>
        <p:spPr>
          <a:xfrm>
            <a:off x="13473506" y="12634212"/>
            <a:ext cx="7344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rgbClr val="EDEAEF"/>
                </a:solidFill>
              </a:rPr>
              <a:t>@dennisportomd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0B17BE0-EC9B-8040-89D0-F0FD723A88D0}"/>
              </a:ext>
            </a:extLst>
          </p:cNvPr>
          <p:cNvSpPr/>
          <p:nvPr/>
        </p:nvSpPr>
        <p:spPr>
          <a:xfrm>
            <a:off x="8377299" y="7750106"/>
            <a:ext cx="731520" cy="7422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BCHC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E0EB974-CD07-624F-918C-551B1EDDF34F}"/>
              </a:ext>
            </a:extLst>
          </p:cNvPr>
          <p:cNvCxnSpPr>
            <a:cxnSpLocks/>
          </p:cNvCxnSpPr>
          <p:nvPr/>
        </p:nvCxnSpPr>
        <p:spPr>
          <a:xfrm>
            <a:off x="9237911" y="8126624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6275CC5-8256-3B4D-BDD3-475FD2B27DD0}"/>
              </a:ext>
            </a:extLst>
          </p:cNvPr>
          <p:cNvSpPr/>
          <p:nvPr/>
        </p:nvSpPr>
        <p:spPr>
          <a:xfrm>
            <a:off x="9643786" y="7763308"/>
            <a:ext cx="731520" cy="7422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BCHC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E5ECA19-215B-1F4D-A229-00E000BB52DA}"/>
              </a:ext>
            </a:extLst>
          </p:cNvPr>
          <p:cNvCxnSpPr>
            <a:cxnSpLocks/>
          </p:cNvCxnSpPr>
          <p:nvPr/>
        </p:nvCxnSpPr>
        <p:spPr>
          <a:xfrm>
            <a:off x="10504398" y="8139826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0767274E-9EBD-DF47-B834-CEE7F9A082B6}"/>
              </a:ext>
            </a:extLst>
          </p:cNvPr>
          <p:cNvSpPr/>
          <p:nvPr/>
        </p:nvSpPr>
        <p:spPr>
          <a:xfrm>
            <a:off x="10851555" y="7743560"/>
            <a:ext cx="731520" cy="7422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BCHC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AB45F1F-411D-7840-A43F-E82C5A89480E}"/>
              </a:ext>
            </a:extLst>
          </p:cNvPr>
          <p:cNvCxnSpPr>
            <a:cxnSpLocks/>
          </p:cNvCxnSpPr>
          <p:nvPr/>
        </p:nvCxnSpPr>
        <p:spPr>
          <a:xfrm>
            <a:off x="11712167" y="8120078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D8E26DC8-2EC4-6B40-813F-B90009154101}"/>
              </a:ext>
            </a:extLst>
          </p:cNvPr>
          <p:cNvSpPr/>
          <p:nvPr/>
        </p:nvSpPr>
        <p:spPr>
          <a:xfrm>
            <a:off x="12118042" y="7755485"/>
            <a:ext cx="731520" cy="7422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BCHC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488564E-4204-C948-ABCB-07074F51F3BB}"/>
              </a:ext>
            </a:extLst>
          </p:cNvPr>
          <p:cNvCxnSpPr>
            <a:cxnSpLocks/>
          </p:cNvCxnSpPr>
          <p:nvPr/>
        </p:nvCxnSpPr>
        <p:spPr>
          <a:xfrm>
            <a:off x="12978654" y="8132003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94">
            <a:extLst>
              <a:ext uri="{FF2B5EF4-FFF2-40B4-BE49-F238E27FC236}">
                <a16:creationId xmlns:a16="http://schemas.microsoft.com/office/drawing/2014/main" id="{E12D68A0-B159-5A49-BD70-2B3254D8E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968" y="6554783"/>
            <a:ext cx="192970" cy="19297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6B57F89F-706A-6149-9245-1CA15DE3A778}"/>
              </a:ext>
            </a:extLst>
          </p:cNvPr>
          <p:cNvSpPr txBox="1"/>
          <p:nvPr/>
        </p:nvSpPr>
        <p:spPr>
          <a:xfrm>
            <a:off x="1378966" y="6550329"/>
            <a:ext cx="793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Copied &amp;</a:t>
            </a:r>
          </a:p>
          <a:p>
            <a:r>
              <a:rPr lang="en-US" sz="900" dirty="0"/>
              <a:t>modified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0847A88-5000-FD4D-8286-94AFD280645A}"/>
              </a:ext>
            </a:extLst>
          </p:cNvPr>
          <p:cNvSpPr/>
          <p:nvPr/>
        </p:nvSpPr>
        <p:spPr>
          <a:xfrm>
            <a:off x="13327759" y="5722554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3B8C99D-AEB4-EE4B-8C70-3FBD9A35FC73}"/>
              </a:ext>
            </a:extLst>
          </p:cNvPr>
          <p:cNvCxnSpPr>
            <a:cxnSpLocks/>
          </p:cNvCxnSpPr>
          <p:nvPr/>
        </p:nvCxnSpPr>
        <p:spPr>
          <a:xfrm>
            <a:off x="14188371" y="6099072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1324920-15CD-3745-A43B-EA8360CF2743}"/>
              </a:ext>
            </a:extLst>
          </p:cNvPr>
          <p:cNvCxnSpPr>
            <a:cxnSpLocks/>
          </p:cNvCxnSpPr>
          <p:nvPr/>
        </p:nvCxnSpPr>
        <p:spPr>
          <a:xfrm>
            <a:off x="14188371" y="6925817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ED0A6BC8-942A-2544-93F6-D0907ACBB083}"/>
              </a:ext>
            </a:extLst>
          </p:cNvPr>
          <p:cNvSpPr/>
          <p:nvPr/>
        </p:nvSpPr>
        <p:spPr>
          <a:xfrm>
            <a:off x="13372759" y="8610161"/>
            <a:ext cx="731520" cy="7422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BTCC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74B7E98-95C2-3F43-8F57-59F556F8F9BD}"/>
              </a:ext>
            </a:extLst>
          </p:cNvPr>
          <p:cNvCxnSpPr>
            <a:cxnSpLocks/>
          </p:cNvCxnSpPr>
          <p:nvPr/>
        </p:nvCxnSpPr>
        <p:spPr>
          <a:xfrm>
            <a:off x="14233371" y="8986679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B1C8D5D5-6F05-C146-A874-219323B5F3CB}"/>
              </a:ext>
            </a:extLst>
          </p:cNvPr>
          <p:cNvSpPr/>
          <p:nvPr/>
        </p:nvSpPr>
        <p:spPr>
          <a:xfrm>
            <a:off x="13372132" y="7767951"/>
            <a:ext cx="731520" cy="7422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BCHC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EB121B9-6D6B-C84A-86EE-28ED87D32510}"/>
              </a:ext>
            </a:extLst>
          </p:cNvPr>
          <p:cNvCxnSpPr>
            <a:cxnSpLocks/>
          </p:cNvCxnSpPr>
          <p:nvPr/>
        </p:nvCxnSpPr>
        <p:spPr>
          <a:xfrm>
            <a:off x="14232744" y="8144469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104">
            <a:extLst>
              <a:ext uri="{FF2B5EF4-FFF2-40B4-BE49-F238E27FC236}">
                <a16:creationId xmlns:a16="http://schemas.microsoft.com/office/drawing/2014/main" id="{47674849-1CC3-C044-A7A7-EB19EE8C4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165" y="8232419"/>
            <a:ext cx="212267" cy="212267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9F43E1B3-01AE-4A43-A815-EBD44EA99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485" y="8242289"/>
            <a:ext cx="212267" cy="212267"/>
          </a:xfrm>
          <a:prstGeom prst="rect">
            <a:avLst/>
          </a:prstGeom>
        </p:spPr>
      </p:pic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3518BE2-AB3E-384D-8FF2-3301F6263BAE}"/>
              </a:ext>
            </a:extLst>
          </p:cNvPr>
          <p:cNvCxnSpPr>
            <a:cxnSpLocks/>
          </p:cNvCxnSpPr>
          <p:nvPr/>
        </p:nvCxnSpPr>
        <p:spPr>
          <a:xfrm flipH="1">
            <a:off x="8199592" y="8465794"/>
            <a:ext cx="6410" cy="546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107">
            <a:extLst>
              <a:ext uri="{FF2B5EF4-FFF2-40B4-BE49-F238E27FC236}">
                <a16:creationId xmlns:a16="http://schemas.microsoft.com/office/drawing/2014/main" id="{695E550C-12F0-0A4A-81F2-695584240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2830" y="9886184"/>
            <a:ext cx="212267" cy="212267"/>
          </a:xfrm>
          <a:prstGeom prst="rect">
            <a:avLst/>
          </a:prstGeom>
        </p:spPr>
      </p:pic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B6A9D31-B157-4249-89FD-092E797E5E65}"/>
              </a:ext>
            </a:extLst>
          </p:cNvPr>
          <p:cNvCxnSpPr>
            <a:cxnSpLocks/>
          </p:cNvCxnSpPr>
          <p:nvPr/>
        </p:nvCxnSpPr>
        <p:spPr>
          <a:xfrm flipH="1">
            <a:off x="11901937" y="10109689"/>
            <a:ext cx="6410" cy="546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6ED90BA2-8B3D-104F-964E-D51B4E187963}"/>
              </a:ext>
            </a:extLst>
          </p:cNvPr>
          <p:cNvSpPr/>
          <p:nvPr/>
        </p:nvSpPr>
        <p:spPr>
          <a:xfrm>
            <a:off x="5876828" y="5728791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67066E8-005C-8141-AAB2-8F196D0EDA13}"/>
              </a:ext>
            </a:extLst>
          </p:cNvPr>
          <p:cNvCxnSpPr>
            <a:cxnSpLocks/>
          </p:cNvCxnSpPr>
          <p:nvPr/>
        </p:nvCxnSpPr>
        <p:spPr>
          <a:xfrm>
            <a:off x="6737440" y="6105309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CD9670C8-1D15-6F44-B129-A8503BBF28F4}"/>
              </a:ext>
            </a:extLst>
          </p:cNvPr>
          <p:cNvSpPr/>
          <p:nvPr/>
        </p:nvSpPr>
        <p:spPr>
          <a:xfrm>
            <a:off x="7113958" y="5734170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CCF511D-F388-6841-BA90-C3C5611104BD}"/>
              </a:ext>
            </a:extLst>
          </p:cNvPr>
          <p:cNvCxnSpPr>
            <a:cxnSpLocks/>
          </p:cNvCxnSpPr>
          <p:nvPr/>
        </p:nvCxnSpPr>
        <p:spPr>
          <a:xfrm>
            <a:off x="7974570" y="6110688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AD5E8F6-8FB8-D64A-B250-15F49C1B1203}"/>
              </a:ext>
            </a:extLst>
          </p:cNvPr>
          <p:cNvCxnSpPr>
            <a:cxnSpLocks/>
          </p:cNvCxnSpPr>
          <p:nvPr/>
        </p:nvCxnSpPr>
        <p:spPr>
          <a:xfrm>
            <a:off x="6717031" y="6973656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9B62A41-161D-A946-8F9B-E4923FAB5E2B}"/>
              </a:ext>
            </a:extLst>
          </p:cNvPr>
          <p:cNvCxnSpPr>
            <a:cxnSpLocks/>
          </p:cNvCxnSpPr>
          <p:nvPr/>
        </p:nvCxnSpPr>
        <p:spPr>
          <a:xfrm>
            <a:off x="7954161" y="6973656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454C6841-666B-ED47-9350-BCAF77BCBC64}"/>
              </a:ext>
            </a:extLst>
          </p:cNvPr>
          <p:cNvSpPr/>
          <p:nvPr/>
        </p:nvSpPr>
        <p:spPr>
          <a:xfrm>
            <a:off x="2151957" y="6614510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NMC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3D89968-4547-4542-9A25-F8251597201A}"/>
              </a:ext>
            </a:extLst>
          </p:cNvPr>
          <p:cNvCxnSpPr>
            <a:cxnSpLocks/>
          </p:cNvCxnSpPr>
          <p:nvPr/>
        </p:nvCxnSpPr>
        <p:spPr>
          <a:xfrm>
            <a:off x="3066788" y="6985649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9D293D53-70BA-6A43-9B40-78B8D88C2825}"/>
              </a:ext>
            </a:extLst>
          </p:cNvPr>
          <p:cNvSpPr/>
          <p:nvPr/>
        </p:nvSpPr>
        <p:spPr>
          <a:xfrm>
            <a:off x="3548038" y="6702112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NMC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93D6B27-8A7C-3240-A950-365A0594C33A}"/>
              </a:ext>
            </a:extLst>
          </p:cNvPr>
          <p:cNvSpPr/>
          <p:nvPr/>
        </p:nvSpPr>
        <p:spPr>
          <a:xfrm>
            <a:off x="3382159" y="6608774"/>
            <a:ext cx="731520" cy="74227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LTC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E15D065-3B99-D443-8906-7E937C03288A}"/>
              </a:ext>
            </a:extLst>
          </p:cNvPr>
          <p:cNvCxnSpPr>
            <a:cxnSpLocks/>
          </p:cNvCxnSpPr>
          <p:nvPr/>
        </p:nvCxnSpPr>
        <p:spPr>
          <a:xfrm flipH="1">
            <a:off x="3151482" y="6788660"/>
            <a:ext cx="1234" cy="179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121">
            <a:extLst>
              <a:ext uri="{FF2B5EF4-FFF2-40B4-BE49-F238E27FC236}">
                <a16:creationId xmlns:a16="http://schemas.microsoft.com/office/drawing/2014/main" id="{15BBECB3-E740-C240-B547-CFA56252E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582" y="6560351"/>
            <a:ext cx="212267" cy="212267"/>
          </a:xfrm>
          <a:prstGeom prst="rect">
            <a:avLst/>
          </a:prstGeom>
        </p:spPr>
      </p:pic>
      <p:sp>
        <p:nvSpPr>
          <p:cNvPr id="123" name="Oval 122">
            <a:extLst>
              <a:ext uri="{FF2B5EF4-FFF2-40B4-BE49-F238E27FC236}">
                <a16:creationId xmlns:a16="http://schemas.microsoft.com/office/drawing/2014/main" id="{16AE2FE1-51E1-CD40-93AD-E9355BA799C8}"/>
              </a:ext>
            </a:extLst>
          </p:cNvPr>
          <p:cNvSpPr/>
          <p:nvPr/>
        </p:nvSpPr>
        <p:spPr>
          <a:xfrm>
            <a:off x="4672882" y="6789751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NMC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2F08944-BBDD-AE4D-83D4-E440A3922846}"/>
              </a:ext>
            </a:extLst>
          </p:cNvPr>
          <p:cNvSpPr/>
          <p:nvPr/>
        </p:nvSpPr>
        <p:spPr>
          <a:xfrm>
            <a:off x="4507003" y="6696413"/>
            <a:ext cx="731520" cy="74227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LTC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DD3BAD2-D6FD-6449-B445-0EDA33D14E7D}"/>
              </a:ext>
            </a:extLst>
          </p:cNvPr>
          <p:cNvSpPr/>
          <p:nvPr/>
        </p:nvSpPr>
        <p:spPr>
          <a:xfrm>
            <a:off x="4737428" y="6590459"/>
            <a:ext cx="731520" cy="74227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BTG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5A00F30E-973B-F940-875F-C883E14F9826}"/>
              </a:ext>
            </a:extLst>
          </p:cNvPr>
          <p:cNvSpPr/>
          <p:nvPr/>
        </p:nvSpPr>
        <p:spPr>
          <a:xfrm>
            <a:off x="5916631" y="6807947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NMC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3F5E4210-AEBA-CB48-95D1-0D44710E4B91}"/>
              </a:ext>
            </a:extLst>
          </p:cNvPr>
          <p:cNvSpPr/>
          <p:nvPr/>
        </p:nvSpPr>
        <p:spPr>
          <a:xfrm>
            <a:off x="5750752" y="6714609"/>
            <a:ext cx="731520" cy="74227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LTC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885D91BF-FFAA-8849-A4BA-8F489A8C9C4C}"/>
              </a:ext>
            </a:extLst>
          </p:cNvPr>
          <p:cNvSpPr/>
          <p:nvPr/>
        </p:nvSpPr>
        <p:spPr>
          <a:xfrm>
            <a:off x="5981177" y="6608655"/>
            <a:ext cx="731520" cy="74227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BTG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3248CB6-CCC7-7249-8865-19FC042B2B86}"/>
              </a:ext>
            </a:extLst>
          </p:cNvPr>
          <p:cNvSpPr/>
          <p:nvPr/>
        </p:nvSpPr>
        <p:spPr>
          <a:xfrm>
            <a:off x="5885720" y="6730899"/>
            <a:ext cx="731520" cy="74227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682CB17-C1B4-1143-8490-27F4162ACC93}"/>
              </a:ext>
            </a:extLst>
          </p:cNvPr>
          <p:cNvSpPr/>
          <p:nvPr/>
        </p:nvSpPr>
        <p:spPr>
          <a:xfrm>
            <a:off x="4520939" y="6996176"/>
            <a:ext cx="731520" cy="74227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A102859-7B98-F54E-BFE9-E2DB30E17AD2}"/>
              </a:ext>
            </a:extLst>
          </p:cNvPr>
          <p:cNvCxnSpPr>
            <a:cxnSpLocks/>
          </p:cNvCxnSpPr>
          <p:nvPr/>
        </p:nvCxnSpPr>
        <p:spPr>
          <a:xfrm flipH="1">
            <a:off x="4360875" y="6779177"/>
            <a:ext cx="1234" cy="179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9" name="Picture 138">
            <a:extLst>
              <a:ext uri="{FF2B5EF4-FFF2-40B4-BE49-F238E27FC236}">
                <a16:creationId xmlns:a16="http://schemas.microsoft.com/office/drawing/2014/main" id="{FE16A39A-FB06-9E45-8721-20C0CA63C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975" y="6550868"/>
            <a:ext cx="212267" cy="212267"/>
          </a:xfrm>
          <a:prstGeom prst="rect">
            <a:avLst/>
          </a:prstGeom>
        </p:spPr>
      </p:pic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ED3BBC8B-DF01-D741-B14E-365E48617823}"/>
              </a:ext>
            </a:extLst>
          </p:cNvPr>
          <p:cNvCxnSpPr>
            <a:cxnSpLocks/>
          </p:cNvCxnSpPr>
          <p:nvPr/>
        </p:nvCxnSpPr>
        <p:spPr>
          <a:xfrm flipH="1">
            <a:off x="5630401" y="6780609"/>
            <a:ext cx="1234" cy="179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140">
            <a:extLst>
              <a:ext uri="{FF2B5EF4-FFF2-40B4-BE49-F238E27FC236}">
                <a16:creationId xmlns:a16="http://schemas.microsoft.com/office/drawing/2014/main" id="{A5FADF11-AF1C-CC45-87B8-9A48CE6CE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501" y="6568342"/>
            <a:ext cx="212267" cy="212267"/>
          </a:xfrm>
          <a:prstGeom prst="rect">
            <a:avLst/>
          </a:prstGeom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36D0DC3A-DE8C-D34E-8468-5B47A3508368}"/>
              </a:ext>
            </a:extLst>
          </p:cNvPr>
          <p:cNvCxnSpPr>
            <a:cxnSpLocks/>
          </p:cNvCxnSpPr>
          <p:nvPr/>
        </p:nvCxnSpPr>
        <p:spPr>
          <a:xfrm flipH="1">
            <a:off x="6845471" y="6794878"/>
            <a:ext cx="1234" cy="179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Picture 142">
            <a:extLst>
              <a:ext uri="{FF2B5EF4-FFF2-40B4-BE49-F238E27FC236}">
                <a16:creationId xmlns:a16="http://schemas.microsoft.com/office/drawing/2014/main" id="{BA83559E-B9EC-9F41-B166-106087645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070" y="6536191"/>
            <a:ext cx="212267" cy="212267"/>
          </a:xfrm>
          <a:prstGeom prst="rect">
            <a:avLst/>
          </a:prstGeom>
        </p:spPr>
      </p:pic>
      <p:sp>
        <p:nvSpPr>
          <p:cNvPr id="146" name="Oval 145">
            <a:extLst>
              <a:ext uri="{FF2B5EF4-FFF2-40B4-BE49-F238E27FC236}">
                <a16:creationId xmlns:a16="http://schemas.microsoft.com/office/drawing/2014/main" id="{E9465BB6-62DE-784A-ADD1-3E77697984E7}"/>
              </a:ext>
            </a:extLst>
          </p:cNvPr>
          <p:cNvSpPr/>
          <p:nvPr/>
        </p:nvSpPr>
        <p:spPr>
          <a:xfrm rot="261994">
            <a:off x="5838528" y="6781176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NMC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48D146CF-97E6-5E40-8480-54F38BD7DF0D}"/>
              </a:ext>
            </a:extLst>
          </p:cNvPr>
          <p:cNvSpPr/>
          <p:nvPr/>
        </p:nvSpPr>
        <p:spPr>
          <a:xfrm rot="261994">
            <a:off x="6111781" y="6815168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LTC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494A0E0F-D544-EA45-B17A-98BBE43B48EC}"/>
              </a:ext>
            </a:extLst>
          </p:cNvPr>
          <p:cNvSpPr/>
          <p:nvPr/>
        </p:nvSpPr>
        <p:spPr>
          <a:xfrm rot="261994">
            <a:off x="5903074" y="6581884"/>
            <a:ext cx="731520" cy="7422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ln>
                  <a:solidFill>
                    <a:srgbClr val="FFFF00"/>
                  </a:solidFill>
                </a:ln>
                <a:solidFill>
                  <a:schemeClr val="bg1"/>
                </a:solidFill>
              </a:rPr>
              <a:t>BTG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80798E04-E63E-584D-AB4E-8D10EB81B3B0}"/>
              </a:ext>
            </a:extLst>
          </p:cNvPr>
          <p:cNvSpPr/>
          <p:nvPr/>
        </p:nvSpPr>
        <p:spPr>
          <a:xfrm rot="261994">
            <a:off x="5974101" y="6775371"/>
            <a:ext cx="731520" cy="74227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BCD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B73C5B5C-378E-3041-B415-6E86C408EA65}"/>
              </a:ext>
            </a:extLst>
          </p:cNvPr>
          <p:cNvSpPr/>
          <p:nvPr/>
        </p:nvSpPr>
        <p:spPr>
          <a:xfrm>
            <a:off x="8364204" y="6847744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NMC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3D7FB54F-E9A7-E647-B919-0A6AB087C35C}"/>
              </a:ext>
            </a:extLst>
          </p:cNvPr>
          <p:cNvSpPr/>
          <p:nvPr/>
        </p:nvSpPr>
        <p:spPr>
          <a:xfrm>
            <a:off x="8198325" y="6754406"/>
            <a:ext cx="731520" cy="74227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LTC</a:t>
            </a: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981BEC27-5187-C546-89BE-D5DF2F057E2D}"/>
              </a:ext>
            </a:extLst>
          </p:cNvPr>
          <p:cNvSpPr/>
          <p:nvPr/>
        </p:nvSpPr>
        <p:spPr>
          <a:xfrm>
            <a:off x="8428750" y="6648452"/>
            <a:ext cx="731520" cy="74227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BTG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341CAF31-EFB3-6E4C-9DAB-DDA9623FC092}"/>
              </a:ext>
            </a:extLst>
          </p:cNvPr>
          <p:cNvSpPr/>
          <p:nvPr/>
        </p:nvSpPr>
        <p:spPr>
          <a:xfrm rot="261994">
            <a:off x="7004350" y="6696200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i="1" dirty="0">
              <a:solidFill>
                <a:schemeClr val="bg1"/>
              </a:solidFill>
              <a:highlight>
                <a:srgbClr val="00FF00"/>
              </a:highlight>
            </a:endParaRP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0DF1D706-A5F7-E24F-B053-6578A3FE471B}"/>
              </a:ext>
            </a:extLst>
          </p:cNvPr>
          <p:cNvSpPr/>
          <p:nvPr/>
        </p:nvSpPr>
        <p:spPr>
          <a:xfrm>
            <a:off x="8333293" y="6770696"/>
            <a:ext cx="731520" cy="74227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BCD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7D7F8FD8-976B-5A45-963D-17B6D0081F7C}"/>
              </a:ext>
            </a:extLst>
          </p:cNvPr>
          <p:cNvSpPr/>
          <p:nvPr/>
        </p:nvSpPr>
        <p:spPr>
          <a:xfrm rot="261994">
            <a:off x="8286101" y="6820973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NMC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8EDC1F21-9D74-EE4D-8501-5B14328031E4}"/>
              </a:ext>
            </a:extLst>
          </p:cNvPr>
          <p:cNvSpPr/>
          <p:nvPr/>
        </p:nvSpPr>
        <p:spPr>
          <a:xfrm rot="261994">
            <a:off x="8489315" y="6794193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LTC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D7C8822A-9E60-3C42-B39F-AD53B90AA3F7}"/>
              </a:ext>
            </a:extLst>
          </p:cNvPr>
          <p:cNvSpPr/>
          <p:nvPr/>
        </p:nvSpPr>
        <p:spPr>
          <a:xfrm rot="261994">
            <a:off x="8350647" y="6621681"/>
            <a:ext cx="731520" cy="7422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ln>
                  <a:solidFill>
                    <a:srgbClr val="FFFF00"/>
                  </a:solidFill>
                </a:ln>
                <a:solidFill>
                  <a:schemeClr val="bg1"/>
                </a:solidFill>
              </a:rPr>
              <a:t>BTG</a:t>
            </a: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6AF0FCB8-AC3F-7D4C-9304-EF07A49B6922}"/>
              </a:ext>
            </a:extLst>
          </p:cNvPr>
          <p:cNvSpPr/>
          <p:nvPr/>
        </p:nvSpPr>
        <p:spPr>
          <a:xfrm>
            <a:off x="9620577" y="6883778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NMC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77C49C1A-52F9-A441-9C07-A38282F66979}"/>
              </a:ext>
            </a:extLst>
          </p:cNvPr>
          <p:cNvSpPr/>
          <p:nvPr/>
        </p:nvSpPr>
        <p:spPr>
          <a:xfrm>
            <a:off x="9454698" y="6790440"/>
            <a:ext cx="731520" cy="74227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LTC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4BF6131C-848C-2743-98F8-87B7AF4CDFFF}"/>
              </a:ext>
            </a:extLst>
          </p:cNvPr>
          <p:cNvSpPr/>
          <p:nvPr/>
        </p:nvSpPr>
        <p:spPr>
          <a:xfrm>
            <a:off x="9685123" y="6684486"/>
            <a:ext cx="731520" cy="74227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BTG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09DB9E45-BE22-104E-89A8-B9CA84ED0E03}"/>
              </a:ext>
            </a:extLst>
          </p:cNvPr>
          <p:cNvSpPr/>
          <p:nvPr/>
        </p:nvSpPr>
        <p:spPr>
          <a:xfrm>
            <a:off x="9589666" y="6806730"/>
            <a:ext cx="731520" cy="74227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BCD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2D8D39ED-4535-8A44-B50F-167EBB7C7678}"/>
              </a:ext>
            </a:extLst>
          </p:cNvPr>
          <p:cNvSpPr/>
          <p:nvPr/>
        </p:nvSpPr>
        <p:spPr>
          <a:xfrm rot="261994">
            <a:off x="9542474" y="6857007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NMC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F87C5FFF-507E-AD48-BBFA-00362688715E}"/>
              </a:ext>
            </a:extLst>
          </p:cNvPr>
          <p:cNvSpPr/>
          <p:nvPr/>
        </p:nvSpPr>
        <p:spPr>
          <a:xfrm rot="261994">
            <a:off x="9745688" y="6830227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LTC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D5A9BA32-C497-D147-AE25-60EBC83B90AA}"/>
              </a:ext>
            </a:extLst>
          </p:cNvPr>
          <p:cNvSpPr/>
          <p:nvPr/>
        </p:nvSpPr>
        <p:spPr>
          <a:xfrm rot="261994">
            <a:off x="9607020" y="6657715"/>
            <a:ext cx="731520" cy="7422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ln>
                  <a:solidFill>
                    <a:srgbClr val="FFFF00"/>
                  </a:solidFill>
                </a:ln>
                <a:solidFill>
                  <a:schemeClr val="bg1"/>
                </a:solidFill>
              </a:rPr>
              <a:t>BTG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1E4E311C-1B42-264E-8BF5-9DB8A603E4FD}"/>
              </a:ext>
            </a:extLst>
          </p:cNvPr>
          <p:cNvSpPr/>
          <p:nvPr/>
        </p:nvSpPr>
        <p:spPr>
          <a:xfrm rot="261994">
            <a:off x="9678047" y="6851202"/>
            <a:ext cx="731520" cy="74227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i="1" dirty="0">
              <a:solidFill>
                <a:schemeClr val="bg1"/>
              </a:solidFill>
            </a:endParaRP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DBD79D5C-FE18-B343-96D0-7EE1B3270DA0}"/>
              </a:ext>
            </a:extLst>
          </p:cNvPr>
          <p:cNvSpPr/>
          <p:nvPr/>
        </p:nvSpPr>
        <p:spPr>
          <a:xfrm>
            <a:off x="10856971" y="6883952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NMC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A2BED337-9B74-124F-B88D-6ECBA765699F}"/>
              </a:ext>
            </a:extLst>
          </p:cNvPr>
          <p:cNvSpPr/>
          <p:nvPr/>
        </p:nvSpPr>
        <p:spPr>
          <a:xfrm>
            <a:off x="10691092" y="6790614"/>
            <a:ext cx="731520" cy="74227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LTC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1100F283-C59F-7F45-9C70-C091036F2FC2}"/>
              </a:ext>
            </a:extLst>
          </p:cNvPr>
          <p:cNvSpPr/>
          <p:nvPr/>
        </p:nvSpPr>
        <p:spPr>
          <a:xfrm>
            <a:off x="10921517" y="6684660"/>
            <a:ext cx="731520" cy="74227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BTG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C664CAFA-704B-5344-A526-A75F34495EF0}"/>
              </a:ext>
            </a:extLst>
          </p:cNvPr>
          <p:cNvSpPr/>
          <p:nvPr/>
        </p:nvSpPr>
        <p:spPr>
          <a:xfrm>
            <a:off x="10826060" y="6806904"/>
            <a:ext cx="731520" cy="74227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BCD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6BC82DB8-DE63-9644-A547-CE2336337A70}"/>
              </a:ext>
            </a:extLst>
          </p:cNvPr>
          <p:cNvSpPr/>
          <p:nvPr/>
        </p:nvSpPr>
        <p:spPr>
          <a:xfrm rot="261994">
            <a:off x="10778868" y="6857181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NMC</a:t>
            </a: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85578E0D-AE48-7D4C-95D2-5AC6E2FED38E}"/>
              </a:ext>
            </a:extLst>
          </p:cNvPr>
          <p:cNvSpPr/>
          <p:nvPr/>
        </p:nvSpPr>
        <p:spPr>
          <a:xfrm rot="261994">
            <a:off x="10982082" y="6830401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LTC</a:t>
            </a: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4582FB7E-D039-1E43-9561-EBFE9CF37CF3}"/>
              </a:ext>
            </a:extLst>
          </p:cNvPr>
          <p:cNvSpPr/>
          <p:nvPr/>
        </p:nvSpPr>
        <p:spPr>
          <a:xfrm rot="261994">
            <a:off x="10843414" y="6657889"/>
            <a:ext cx="731520" cy="7422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ln>
                  <a:solidFill>
                    <a:srgbClr val="FFFF00"/>
                  </a:solidFill>
                </a:ln>
                <a:solidFill>
                  <a:schemeClr val="bg1"/>
                </a:solidFill>
              </a:rPr>
              <a:t>BTG</a:t>
            </a: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EC907899-BA0F-6343-98B4-20CD12E98B0D}"/>
              </a:ext>
            </a:extLst>
          </p:cNvPr>
          <p:cNvSpPr/>
          <p:nvPr/>
        </p:nvSpPr>
        <p:spPr>
          <a:xfrm rot="261994">
            <a:off x="10914441" y="6851376"/>
            <a:ext cx="731520" cy="74227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i="1" dirty="0">
              <a:solidFill>
                <a:schemeClr val="bg1"/>
              </a:solidFill>
            </a:endParaRP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347710AB-8DDF-AF42-804F-F5B1E845CE28}"/>
              </a:ext>
            </a:extLst>
          </p:cNvPr>
          <p:cNvSpPr/>
          <p:nvPr/>
        </p:nvSpPr>
        <p:spPr>
          <a:xfrm>
            <a:off x="12125472" y="6860003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NMC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6BD74706-F0B0-6F42-B5DC-B085DC18B7DE}"/>
              </a:ext>
            </a:extLst>
          </p:cNvPr>
          <p:cNvSpPr/>
          <p:nvPr/>
        </p:nvSpPr>
        <p:spPr>
          <a:xfrm>
            <a:off x="11959593" y="6766665"/>
            <a:ext cx="731520" cy="74227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LTC</a:t>
            </a: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DE74EEB6-3B58-F549-81A8-7B7FB1A8A7FD}"/>
              </a:ext>
            </a:extLst>
          </p:cNvPr>
          <p:cNvSpPr/>
          <p:nvPr/>
        </p:nvSpPr>
        <p:spPr>
          <a:xfrm>
            <a:off x="12190018" y="6660711"/>
            <a:ext cx="731520" cy="74227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BTG</a:t>
            </a: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BA2F6978-4953-8247-B9DF-EDDB4150ABA1}"/>
              </a:ext>
            </a:extLst>
          </p:cNvPr>
          <p:cNvSpPr/>
          <p:nvPr/>
        </p:nvSpPr>
        <p:spPr>
          <a:xfrm>
            <a:off x="12094561" y="6782955"/>
            <a:ext cx="731520" cy="74227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BCD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A20C951E-FDF1-5D40-B25E-4A9B7E39A1EA}"/>
              </a:ext>
            </a:extLst>
          </p:cNvPr>
          <p:cNvSpPr/>
          <p:nvPr/>
        </p:nvSpPr>
        <p:spPr>
          <a:xfrm rot="261994">
            <a:off x="12047369" y="6833232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NMC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60C752C9-61AF-B340-A5AF-45D6986FECA0}"/>
              </a:ext>
            </a:extLst>
          </p:cNvPr>
          <p:cNvSpPr/>
          <p:nvPr/>
        </p:nvSpPr>
        <p:spPr>
          <a:xfrm rot="261994">
            <a:off x="12250583" y="6806452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LTC</a:t>
            </a: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4E341869-4B79-5C47-A42F-241FE622B16D}"/>
              </a:ext>
            </a:extLst>
          </p:cNvPr>
          <p:cNvSpPr/>
          <p:nvPr/>
        </p:nvSpPr>
        <p:spPr>
          <a:xfrm rot="261994">
            <a:off x="12111915" y="6633940"/>
            <a:ext cx="731520" cy="7422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ln>
                  <a:solidFill>
                    <a:srgbClr val="FFFF00"/>
                  </a:solidFill>
                </a:ln>
                <a:solidFill>
                  <a:schemeClr val="bg1"/>
                </a:solidFill>
              </a:rPr>
              <a:t>BTG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74FCDAF5-8281-3248-A063-396171995BE2}"/>
              </a:ext>
            </a:extLst>
          </p:cNvPr>
          <p:cNvSpPr/>
          <p:nvPr/>
        </p:nvSpPr>
        <p:spPr>
          <a:xfrm rot="261994">
            <a:off x="12182942" y="6827427"/>
            <a:ext cx="731520" cy="74227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i="1" dirty="0">
              <a:solidFill>
                <a:schemeClr val="bg1"/>
              </a:solidFill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BE605AD2-1C42-684B-BA09-BAD6CC9E83E8}"/>
              </a:ext>
            </a:extLst>
          </p:cNvPr>
          <p:cNvSpPr/>
          <p:nvPr/>
        </p:nvSpPr>
        <p:spPr>
          <a:xfrm>
            <a:off x="13350902" y="6860238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NMC</a:t>
            </a: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A3A67DCE-124A-8543-A918-C718C84791D8}"/>
              </a:ext>
            </a:extLst>
          </p:cNvPr>
          <p:cNvSpPr/>
          <p:nvPr/>
        </p:nvSpPr>
        <p:spPr>
          <a:xfrm>
            <a:off x="13185023" y="6766900"/>
            <a:ext cx="731520" cy="74227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LTC</a:t>
            </a: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D904E30B-9DE0-6D4B-9CEB-6755970AB528}"/>
              </a:ext>
            </a:extLst>
          </p:cNvPr>
          <p:cNvSpPr/>
          <p:nvPr/>
        </p:nvSpPr>
        <p:spPr>
          <a:xfrm>
            <a:off x="13415448" y="6660946"/>
            <a:ext cx="731520" cy="74227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BTG</a:t>
            </a: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9182F375-EAD9-7746-98DF-0E889710A6AC}"/>
              </a:ext>
            </a:extLst>
          </p:cNvPr>
          <p:cNvSpPr/>
          <p:nvPr/>
        </p:nvSpPr>
        <p:spPr>
          <a:xfrm>
            <a:off x="13319991" y="6783190"/>
            <a:ext cx="731520" cy="74227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BCD</a:t>
            </a: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BE429600-FB48-0843-882F-FB021E534471}"/>
              </a:ext>
            </a:extLst>
          </p:cNvPr>
          <p:cNvSpPr/>
          <p:nvPr/>
        </p:nvSpPr>
        <p:spPr>
          <a:xfrm rot="261994">
            <a:off x="13272799" y="6833467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NMC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BDADB509-CADD-984D-AC00-1B231AE2ADA0}"/>
              </a:ext>
            </a:extLst>
          </p:cNvPr>
          <p:cNvSpPr/>
          <p:nvPr/>
        </p:nvSpPr>
        <p:spPr>
          <a:xfrm rot="261994">
            <a:off x="13476013" y="6806687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LTC</a:t>
            </a: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67250B68-D023-284C-A2A1-96C8A33FBA57}"/>
              </a:ext>
            </a:extLst>
          </p:cNvPr>
          <p:cNvSpPr/>
          <p:nvPr/>
        </p:nvSpPr>
        <p:spPr>
          <a:xfrm rot="261994">
            <a:off x="13337345" y="6634175"/>
            <a:ext cx="731520" cy="7422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ln>
                  <a:solidFill>
                    <a:srgbClr val="FFFF00"/>
                  </a:solidFill>
                </a:ln>
                <a:solidFill>
                  <a:schemeClr val="bg1"/>
                </a:solidFill>
              </a:rPr>
              <a:t>BTG</a:t>
            </a: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6918522E-E6F6-394B-A3A4-4363C9E4BB33}"/>
              </a:ext>
            </a:extLst>
          </p:cNvPr>
          <p:cNvSpPr/>
          <p:nvPr/>
        </p:nvSpPr>
        <p:spPr>
          <a:xfrm rot="261994">
            <a:off x="13408372" y="6827662"/>
            <a:ext cx="731520" cy="74227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i="1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6133C2E-83C0-B34C-BB02-44EBA7E79052}"/>
              </a:ext>
            </a:extLst>
          </p:cNvPr>
          <p:cNvSpPr txBox="1"/>
          <p:nvPr/>
        </p:nvSpPr>
        <p:spPr>
          <a:xfrm>
            <a:off x="7023110" y="6877732"/>
            <a:ext cx="9636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highlight>
                  <a:srgbClr val="0000FF"/>
                </a:highlight>
              </a:rPr>
              <a:t>Many more altcoins</a:t>
            </a: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20883F90-77BF-DF4D-9BD9-CFD7A32C0A74}"/>
              </a:ext>
            </a:extLst>
          </p:cNvPr>
          <p:cNvSpPr/>
          <p:nvPr/>
        </p:nvSpPr>
        <p:spPr>
          <a:xfrm rot="261994">
            <a:off x="8437937" y="6766133"/>
            <a:ext cx="731520" cy="74227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i="1" dirty="0">
              <a:solidFill>
                <a:schemeClr val="bg1"/>
              </a:solidFill>
            </a:endParaRP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057E9AB0-3B07-4549-A503-712001F26B9E}"/>
              </a:ext>
            </a:extLst>
          </p:cNvPr>
          <p:cNvSpPr/>
          <p:nvPr/>
        </p:nvSpPr>
        <p:spPr>
          <a:xfrm rot="261994">
            <a:off x="8300394" y="6666131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i="1" dirty="0">
              <a:solidFill>
                <a:schemeClr val="bg1"/>
              </a:solidFill>
              <a:highlight>
                <a:srgbClr val="00FF00"/>
              </a:highlight>
            </a:endParaRP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8ECA3971-BD7F-1E4E-AB53-411878EF2D79}"/>
              </a:ext>
            </a:extLst>
          </p:cNvPr>
          <p:cNvSpPr/>
          <p:nvPr/>
        </p:nvSpPr>
        <p:spPr>
          <a:xfrm rot="261994">
            <a:off x="9553789" y="6714455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i="1" dirty="0">
              <a:solidFill>
                <a:schemeClr val="bg1"/>
              </a:solidFill>
              <a:highlight>
                <a:srgbClr val="00FF00"/>
              </a:highlight>
            </a:endParaRP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CB54E3E7-5A64-1E48-AA8F-AC13504DFC9E}"/>
              </a:ext>
            </a:extLst>
          </p:cNvPr>
          <p:cNvSpPr/>
          <p:nvPr/>
        </p:nvSpPr>
        <p:spPr>
          <a:xfrm rot="261994">
            <a:off x="10806063" y="6766131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i="1" dirty="0">
              <a:solidFill>
                <a:schemeClr val="bg1"/>
              </a:solidFill>
              <a:highlight>
                <a:srgbClr val="00FF00"/>
              </a:highlight>
            </a:endParaRPr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E2F4D6C2-06F9-8646-808E-906F3A021284}"/>
              </a:ext>
            </a:extLst>
          </p:cNvPr>
          <p:cNvSpPr/>
          <p:nvPr/>
        </p:nvSpPr>
        <p:spPr>
          <a:xfrm rot="261994">
            <a:off x="12002794" y="6702111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i="1" dirty="0">
              <a:solidFill>
                <a:schemeClr val="bg1"/>
              </a:solidFill>
              <a:highlight>
                <a:srgbClr val="00FF00"/>
              </a:highlight>
            </a:endParaRP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7A24B3A1-5CA1-E242-AB16-87A6EEEA4D89}"/>
              </a:ext>
            </a:extLst>
          </p:cNvPr>
          <p:cNvSpPr/>
          <p:nvPr/>
        </p:nvSpPr>
        <p:spPr>
          <a:xfrm rot="261994">
            <a:off x="13209859" y="6675342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i="1" dirty="0">
              <a:solidFill>
                <a:schemeClr val="bg1"/>
              </a:solidFill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60190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</TotalTime>
  <Words>105</Words>
  <Application>Microsoft Macintosh PowerPoint</Application>
  <PresentationFormat>Custom</PresentationFormat>
  <Paragraphs>99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Porto, Dennis</dc:creator>
  <cp:lastModifiedBy>Porto, Dennis</cp:lastModifiedBy>
  <cp:revision>22</cp:revision>
  <dcterms:created xsi:type="dcterms:W3CDTF">2018-11-10T16:28:32Z</dcterms:created>
  <dcterms:modified xsi:type="dcterms:W3CDTF">2018-11-13T17:18:31Z</dcterms:modified>
</cp:coreProperties>
</file>