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83"/>
    <p:restoredTop sz="94665"/>
  </p:normalViewPr>
  <p:slideViewPr>
    <p:cSldViewPr snapToGrid="0" snapToObjects="1">
      <p:cViewPr varScale="1">
        <p:scale>
          <a:sx n="91" d="100"/>
          <a:sy n="91" d="100"/>
        </p:scale>
        <p:origin x="6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38ED-2BFA-0445-94E7-70BDEB43ADE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948-BE75-1F4C-8794-DC405C6D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20948-BE75-1F4C-8794-DC405C6D6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125">
            <a:extLst>
              <a:ext uri="{FF2B5EF4-FFF2-40B4-BE49-F238E27FC236}">
                <a16:creationId xmlns:a16="http://schemas.microsoft.com/office/drawing/2014/main" id="{3F5E4210-AEBA-CB48-95D1-0D44710E4B91}"/>
              </a:ext>
            </a:extLst>
          </p:cNvPr>
          <p:cNvSpPr/>
          <p:nvPr/>
        </p:nvSpPr>
        <p:spPr>
          <a:xfrm>
            <a:off x="5750752" y="6714609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F6B4D6A-B8F7-4A47-9720-FC655723D132}"/>
              </a:ext>
            </a:extLst>
          </p:cNvPr>
          <p:cNvSpPr/>
          <p:nvPr/>
        </p:nvSpPr>
        <p:spPr>
          <a:xfrm>
            <a:off x="7133071" y="686113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5D62B9A-2963-A045-82F1-115AF0D561BE}"/>
              </a:ext>
            </a:extLst>
          </p:cNvPr>
          <p:cNvSpPr/>
          <p:nvPr/>
        </p:nvSpPr>
        <p:spPr>
          <a:xfrm>
            <a:off x="5831328" y="691576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8B7D26-AC99-4C40-9A0D-FFDBC856728C}"/>
              </a:ext>
            </a:extLst>
          </p:cNvPr>
          <p:cNvSpPr/>
          <p:nvPr/>
        </p:nvSpPr>
        <p:spPr>
          <a:xfrm>
            <a:off x="6967192" y="676780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DD8778-E6AB-164E-A2C8-B4ED75AEC19D}"/>
              </a:ext>
            </a:extLst>
          </p:cNvPr>
          <p:cNvSpPr/>
          <p:nvPr/>
        </p:nvSpPr>
        <p:spPr>
          <a:xfrm>
            <a:off x="7197617" y="666184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BCF2D31-F102-D443-9753-1E5F2F2AD71A}"/>
              </a:ext>
            </a:extLst>
          </p:cNvPr>
          <p:cNvSpPr/>
          <p:nvPr/>
        </p:nvSpPr>
        <p:spPr>
          <a:xfrm>
            <a:off x="7102160" y="678409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CA445C7-80D4-374B-BE96-448CF0757DD2}"/>
              </a:ext>
            </a:extLst>
          </p:cNvPr>
          <p:cNvSpPr/>
          <p:nvPr/>
        </p:nvSpPr>
        <p:spPr>
          <a:xfrm rot="261994">
            <a:off x="7054968" y="683436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A978A59-ACA9-164D-A050-DEEF1A1FDF53}"/>
              </a:ext>
            </a:extLst>
          </p:cNvPr>
          <p:cNvSpPr/>
          <p:nvPr/>
        </p:nvSpPr>
        <p:spPr>
          <a:xfrm rot="261994">
            <a:off x="7258182" y="68075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D1400DA-62A8-B642-BF33-CED3010FC82C}"/>
              </a:ext>
            </a:extLst>
          </p:cNvPr>
          <p:cNvSpPr/>
          <p:nvPr/>
        </p:nvSpPr>
        <p:spPr>
          <a:xfrm rot="261994">
            <a:off x="7119514" y="663507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455C2BB-E81A-E649-8C15-A40AC72ECB1B}"/>
              </a:ext>
            </a:extLst>
          </p:cNvPr>
          <p:cNvSpPr/>
          <p:nvPr/>
        </p:nvSpPr>
        <p:spPr>
          <a:xfrm rot="261994">
            <a:off x="7190541" y="682856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90789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1768511" y="609189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214502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300564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3382159" y="572075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424277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4619289" y="57261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5479901" y="61026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6993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0758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100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086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237495" y="7637983"/>
            <a:ext cx="634724" cy="40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930328" y="7764697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820524" y="814121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69530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8030142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424277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69530" y="776985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8030142" y="81463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406660" y="9443288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326439" y="98198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643786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504398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80912" y="943051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800691" y="9807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77209" y="943589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96988" y="98124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77209" y="1035208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96988" y="10728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77209" y="11268281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96988" y="116447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547990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46437" y="7280278"/>
            <a:ext cx="172425" cy="8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334208" y="8024566"/>
            <a:ext cx="117400" cy="12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426442" y="8592918"/>
            <a:ext cx="270709" cy="82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407278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 flipV="1">
            <a:off x="9310922" y="8675703"/>
            <a:ext cx="810060" cy="231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609831" y="6498664"/>
            <a:ext cx="142393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609831" y="6323559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584985" y="6467638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1989446" y="67404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914037" y="8444686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94204" y="10842558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77299" y="775010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 flipV="1">
            <a:off x="9170027" y="7883654"/>
            <a:ext cx="281791" cy="2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68" y="6554783"/>
            <a:ext cx="192970" cy="1929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1378966" y="6492454"/>
            <a:ext cx="7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  <a:p>
            <a:r>
              <a:rPr lang="en-US" sz="900" dirty="0"/>
              <a:t>w/out consensus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72255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0990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65" y="8232419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85" y="8242289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99592" y="8465794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830" y="9886184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901937" y="10109689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ED90BA2-8B3D-104F-964E-D51B4E187963}"/>
              </a:ext>
            </a:extLst>
          </p:cNvPr>
          <p:cNvSpPr/>
          <p:nvPr/>
        </p:nvSpPr>
        <p:spPr>
          <a:xfrm>
            <a:off x="5876828" y="572879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7066E8-005C-8141-AAB2-8F196D0EDA13}"/>
              </a:ext>
            </a:extLst>
          </p:cNvPr>
          <p:cNvCxnSpPr>
            <a:cxnSpLocks/>
          </p:cNvCxnSpPr>
          <p:nvPr/>
        </p:nvCxnSpPr>
        <p:spPr>
          <a:xfrm>
            <a:off x="6737440" y="610530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D9670C8-1D15-6F44-B129-A8503BBF28F4}"/>
              </a:ext>
            </a:extLst>
          </p:cNvPr>
          <p:cNvSpPr/>
          <p:nvPr/>
        </p:nvSpPr>
        <p:spPr>
          <a:xfrm>
            <a:off x="7113958" y="573417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CF511D-F388-6841-BA90-C3C5611104BD}"/>
              </a:ext>
            </a:extLst>
          </p:cNvPr>
          <p:cNvCxnSpPr>
            <a:cxnSpLocks/>
          </p:cNvCxnSpPr>
          <p:nvPr/>
        </p:nvCxnSpPr>
        <p:spPr>
          <a:xfrm>
            <a:off x="7974570" y="611068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D5E8F6-8FB8-D64A-B250-15F49C1B1203}"/>
              </a:ext>
            </a:extLst>
          </p:cNvPr>
          <p:cNvCxnSpPr>
            <a:cxnSpLocks/>
          </p:cNvCxnSpPr>
          <p:nvPr/>
        </p:nvCxnSpPr>
        <p:spPr>
          <a:xfrm>
            <a:off x="671703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B62A41-161D-A946-8F9B-E4923FAB5E2B}"/>
              </a:ext>
            </a:extLst>
          </p:cNvPr>
          <p:cNvCxnSpPr>
            <a:cxnSpLocks/>
          </p:cNvCxnSpPr>
          <p:nvPr/>
        </p:nvCxnSpPr>
        <p:spPr>
          <a:xfrm>
            <a:off x="7954161" y="6973656"/>
            <a:ext cx="244552" cy="6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C6841-666B-ED47-9350-BCAF77BCBC64}"/>
              </a:ext>
            </a:extLst>
          </p:cNvPr>
          <p:cNvSpPr/>
          <p:nvPr/>
        </p:nvSpPr>
        <p:spPr>
          <a:xfrm>
            <a:off x="2151957" y="661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89968-4547-4542-9A25-F8251597201A}"/>
              </a:ext>
            </a:extLst>
          </p:cNvPr>
          <p:cNvCxnSpPr>
            <a:cxnSpLocks/>
          </p:cNvCxnSpPr>
          <p:nvPr/>
        </p:nvCxnSpPr>
        <p:spPr>
          <a:xfrm>
            <a:off x="3066788" y="698564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D293D53-70BA-6A43-9B40-78B8D88C2825}"/>
              </a:ext>
            </a:extLst>
          </p:cNvPr>
          <p:cNvSpPr/>
          <p:nvPr/>
        </p:nvSpPr>
        <p:spPr>
          <a:xfrm>
            <a:off x="3548038" y="670211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3382159" y="660877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15D065-3B99-D443-8906-7E937C03288A}"/>
              </a:ext>
            </a:extLst>
          </p:cNvPr>
          <p:cNvCxnSpPr>
            <a:cxnSpLocks/>
          </p:cNvCxnSpPr>
          <p:nvPr/>
        </p:nvCxnSpPr>
        <p:spPr>
          <a:xfrm flipH="1">
            <a:off x="3151482" y="678866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5BBECB3-E740-C240-B547-CFA5625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82" y="6560351"/>
            <a:ext cx="212267" cy="21226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16AE2FE1-51E1-CD40-93AD-E9355BA799C8}"/>
              </a:ext>
            </a:extLst>
          </p:cNvPr>
          <p:cNvSpPr/>
          <p:nvPr/>
        </p:nvSpPr>
        <p:spPr>
          <a:xfrm>
            <a:off x="4672882" y="678975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2F08944-BBDD-AE4D-83D4-E440A3922846}"/>
              </a:ext>
            </a:extLst>
          </p:cNvPr>
          <p:cNvSpPr/>
          <p:nvPr/>
        </p:nvSpPr>
        <p:spPr>
          <a:xfrm>
            <a:off x="4507003" y="669641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4737428" y="659045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00F30E-973B-F940-875F-C883E14F9826}"/>
              </a:ext>
            </a:extLst>
          </p:cNvPr>
          <p:cNvSpPr/>
          <p:nvPr/>
        </p:nvSpPr>
        <p:spPr>
          <a:xfrm>
            <a:off x="5916631" y="680794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85D91BF-FFAA-8849-A4BA-8F489A8C9C4C}"/>
              </a:ext>
            </a:extLst>
          </p:cNvPr>
          <p:cNvSpPr/>
          <p:nvPr/>
        </p:nvSpPr>
        <p:spPr>
          <a:xfrm>
            <a:off x="5981177" y="6608655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5885720" y="6730899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520939" y="6996176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102859-7B98-F54E-BFE9-E2DB30E17AD2}"/>
              </a:ext>
            </a:extLst>
          </p:cNvPr>
          <p:cNvCxnSpPr>
            <a:cxnSpLocks/>
          </p:cNvCxnSpPr>
          <p:nvPr/>
        </p:nvCxnSpPr>
        <p:spPr>
          <a:xfrm flipH="1">
            <a:off x="4360875" y="677917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E16A39A-FB06-9E45-8721-20C0CA63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75" y="6550868"/>
            <a:ext cx="212267" cy="212267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3BBC8B-DF01-D741-B14E-365E48617823}"/>
              </a:ext>
            </a:extLst>
          </p:cNvPr>
          <p:cNvCxnSpPr>
            <a:cxnSpLocks/>
          </p:cNvCxnSpPr>
          <p:nvPr/>
        </p:nvCxnSpPr>
        <p:spPr>
          <a:xfrm flipH="1">
            <a:off x="5630401" y="678060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5FADF11-AF1C-CC45-87B8-9A48CE6C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01" y="6568342"/>
            <a:ext cx="212267" cy="21226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6D0DC3A-DE8C-D34E-8468-5B47A3508368}"/>
              </a:ext>
            </a:extLst>
          </p:cNvPr>
          <p:cNvCxnSpPr>
            <a:cxnSpLocks/>
          </p:cNvCxnSpPr>
          <p:nvPr/>
        </p:nvCxnSpPr>
        <p:spPr>
          <a:xfrm flipH="1">
            <a:off x="6845471" y="6794878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9465BB6-62DE-784A-ADD1-3E77697984E7}"/>
              </a:ext>
            </a:extLst>
          </p:cNvPr>
          <p:cNvSpPr/>
          <p:nvPr/>
        </p:nvSpPr>
        <p:spPr>
          <a:xfrm rot="261994">
            <a:off x="5838528" y="678117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A83559E-B9EC-9F41-B166-106087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0" y="6536191"/>
            <a:ext cx="212267" cy="212267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48D146CF-97E6-5E40-8480-54F38BD7DF0D}"/>
              </a:ext>
            </a:extLst>
          </p:cNvPr>
          <p:cNvSpPr/>
          <p:nvPr/>
        </p:nvSpPr>
        <p:spPr>
          <a:xfrm rot="261994">
            <a:off x="6111781" y="681516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94A0E0F-D544-EA45-B17A-98BBE43B48EC}"/>
              </a:ext>
            </a:extLst>
          </p:cNvPr>
          <p:cNvSpPr/>
          <p:nvPr/>
        </p:nvSpPr>
        <p:spPr>
          <a:xfrm rot="261994">
            <a:off x="5903074" y="6581884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0798E04-E63E-584D-AB4E-8D10EB81B3B0}"/>
              </a:ext>
            </a:extLst>
          </p:cNvPr>
          <p:cNvSpPr/>
          <p:nvPr/>
        </p:nvSpPr>
        <p:spPr>
          <a:xfrm rot="261994">
            <a:off x="5974101" y="677537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73C5B5C-378E-3041-B415-6E86C408EA65}"/>
              </a:ext>
            </a:extLst>
          </p:cNvPr>
          <p:cNvSpPr/>
          <p:nvPr/>
        </p:nvSpPr>
        <p:spPr>
          <a:xfrm>
            <a:off x="8364592" y="695240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D7FB54F-E9A7-E647-B919-0A6AB087C35C}"/>
              </a:ext>
            </a:extLst>
          </p:cNvPr>
          <p:cNvSpPr/>
          <p:nvPr/>
        </p:nvSpPr>
        <p:spPr>
          <a:xfrm>
            <a:off x="8198713" y="685907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81BEC27-5187-C546-89BE-D5DF2F057E2D}"/>
              </a:ext>
            </a:extLst>
          </p:cNvPr>
          <p:cNvSpPr/>
          <p:nvPr/>
        </p:nvSpPr>
        <p:spPr>
          <a:xfrm>
            <a:off x="8429138" y="675311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41CAF31-EFB3-6E4C-9DAB-DDA9623FC092}"/>
              </a:ext>
            </a:extLst>
          </p:cNvPr>
          <p:cNvSpPr/>
          <p:nvPr/>
        </p:nvSpPr>
        <p:spPr>
          <a:xfrm rot="261994">
            <a:off x="7004350" y="669620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DF1D706-A5F7-E24F-B053-6578A3FE471B}"/>
              </a:ext>
            </a:extLst>
          </p:cNvPr>
          <p:cNvSpPr/>
          <p:nvPr/>
        </p:nvSpPr>
        <p:spPr>
          <a:xfrm>
            <a:off x="8333681" y="687536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D7F8FD8-976B-5A45-963D-17B6D0081F7C}"/>
              </a:ext>
            </a:extLst>
          </p:cNvPr>
          <p:cNvSpPr/>
          <p:nvPr/>
        </p:nvSpPr>
        <p:spPr>
          <a:xfrm rot="261994">
            <a:off x="8286489" y="692563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EDC1F21-9D74-EE4D-8501-5B14328031E4}"/>
              </a:ext>
            </a:extLst>
          </p:cNvPr>
          <p:cNvSpPr/>
          <p:nvPr/>
        </p:nvSpPr>
        <p:spPr>
          <a:xfrm rot="261994">
            <a:off x="8489315" y="679419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7C8822A-9E60-3C42-B39F-AD53B90AA3F7}"/>
              </a:ext>
            </a:extLst>
          </p:cNvPr>
          <p:cNvSpPr/>
          <p:nvPr/>
        </p:nvSpPr>
        <p:spPr>
          <a:xfrm rot="261994">
            <a:off x="8351035" y="6726346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AF0FCB8-AC3F-7D4C-9304-EF07A49B6922}"/>
              </a:ext>
            </a:extLst>
          </p:cNvPr>
          <p:cNvSpPr/>
          <p:nvPr/>
        </p:nvSpPr>
        <p:spPr>
          <a:xfrm>
            <a:off x="9655768" y="7286786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7C49C1A-52F9-A441-9C07-A38282F66979}"/>
              </a:ext>
            </a:extLst>
          </p:cNvPr>
          <p:cNvSpPr/>
          <p:nvPr/>
        </p:nvSpPr>
        <p:spPr>
          <a:xfrm>
            <a:off x="9489889" y="7193448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BF6131C-848C-2743-98F8-87B7AF4CDFFF}"/>
              </a:ext>
            </a:extLst>
          </p:cNvPr>
          <p:cNvSpPr/>
          <p:nvPr/>
        </p:nvSpPr>
        <p:spPr>
          <a:xfrm>
            <a:off x="9720314" y="7087494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9DB9E45-BE22-104E-89A8-B9CA84ED0E03}"/>
              </a:ext>
            </a:extLst>
          </p:cNvPr>
          <p:cNvSpPr/>
          <p:nvPr/>
        </p:nvSpPr>
        <p:spPr>
          <a:xfrm>
            <a:off x="9624857" y="7209738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D8D39ED-4535-8A44-B50F-167EBB7C7678}"/>
              </a:ext>
            </a:extLst>
          </p:cNvPr>
          <p:cNvSpPr/>
          <p:nvPr/>
        </p:nvSpPr>
        <p:spPr>
          <a:xfrm rot="261994">
            <a:off x="9577665" y="7260015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87C5FFF-507E-AD48-BBFA-00362688715E}"/>
              </a:ext>
            </a:extLst>
          </p:cNvPr>
          <p:cNvSpPr/>
          <p:nvPr/>
        </p:nvSpPr>
        <p:spPr>
          <a:xfrm rot="261994">
            <a:off x="9780879" y="7233235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A9BA32-C497-D147-AE25-60EBC83B90AA}"/>
              </a:ext>
            </a:extLst>
          </p:cNvPr>
          <p:cNvSpPr/>
          <p:nvPr/>
        </p:nvSpPr>
        <p:spPr>
          <a:xfrm rot="261994">
            <a:off x="9642211" y="7060723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1E4E311C-1B42-264E-8BF5-9DB8A603E4FD}"/>
              </a:ext>
            </a:extLst>
          </p:cNvPr>
          <p:cNvSpPr/>
          <p:nvPr/>
        </p:nvSpPr>
        <p:spPr>
          <a:xfrm rot="261994">
            <a:off x="9713238" y="725421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BD79D5C-FE18-B343-96D0-7EE1B3270DA0}"/>
              </a:ext>
            </a:extLst>
          </p:cNvPr>
          <p:cNvSpPr/>
          <p:nvPr/>
        </p:nvSpPr>
        <p:spPr>
          <a:xfrm>
            <a:off x="10490640" y="8286688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2BED337-9B74-124F-B88D-6ECBA765699F}"/>
              </a:ext>
            </a:extLst>
          </p:cNvPr>
          <p:cNvSpPr/>
          <p:nvPr/>
        </p:nvSpPr>
        <p:spPr>
          <a:xfrm>
            <a:off x="10324761" y="8193350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100F283-C59F-7F45-9C70-C091036F2FC2}"/>
              </a:ext>
            </a:extLst>
          </p:cNvPr>
          <p:cNvSpPr/>
          <p:nvPr/>
        </p:nvSpPr>
        <p:spPr>
          <a:xfrm>
            <a:off x="10555186" y="8087396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664CAFA-704B-5344-A526-A75F34495EF0}"/>
              </a:ext>
            </a:extLst>
          </p:cNvPr>
          <p:cNvSpPr/>
          <p:nvPr/>
        </p:nvSpPr>
        <p:spPr>
          <a:xfrm>
            <a:off x="10459729" y="8209640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BC82DB8-DE63-9644-A547-CE2336337A70}"/>
              </a:ext>
            </a:extLst>
          </p:cNvPr>
          <p:cNvSpPr/>
          <p:nvPr/>
        </p:nvSpPr>
        <p:spPr>
          <a:xfrm rot="261994">
            <a:off x="10412537" y="825991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5578E0D-AE48-7D4C-95D2-5AC6E2FED38E}"/>
              </a:ext>
            </a:extLst>
          </p:cNvPr>
          <p:cNvSpPr/>
          <p:nvPr/>
        </p:nvSpPr>
        <p:spPr>
          <a:xfrm rot="261994">
            <a:off x="10615751" y="823313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582FB7E-D039-1E43-9561-EBFE9CF37CF3}"/>
              </a:ext>
            </a:extLst>
          </p:cNvPr>
          <p:cNvSpPr/>
          <p:nvPr/>
        </p:nvSpPr>
        <p:spPr>
          <a:xfrm rot="261994">
            <a:off x="10483689" y="8118147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C907899-BA0F-6343-98B4-20CD12E98B0D}"/>
              </a:ext>
            </a:extLst>
          </p:cNvPr>
          <p:cNvSpPr/>
          <p:nvPr/>
        </p:nvSpPr>
        <p:spPr>
          <a:xfrm rot="261994">
            <a:off x="10548110" y="825411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47710AB-8DDF-AF42-804F-F5B1E845CE28}"/>
              </a:ext>
            </a:extLst>
          </p:cNvPr>
          <p:cNvSpPr/>
          <p:nvPr/>
        </p:nvSpPr>
        <p:spPr>
          <a:xfrm>
            <a:off x="11919207" y="857128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BD74706-F0B0-6F42-B5DC-B085DC18B7DE}"/>
              </a:ext>
            </a:extLst>
          </p:cNvPr>
          <p:cNvSpPr/>
          <p:nvPr/>
        </p:nvSpPr>
        <p:spPr>
          <a:xfrm>
            <a:off x="11753328" y="847794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E74EEB6-3B58-F549-81A8-7B7FB1A8A7FD}"/>
              </a:ext>
            </a:extLst>
          </p:cNvPr>
          <p:cNvSpPr/>
          <p:nvPr/>
        </p:nvSpPr>
        <p:spPr>
          <a:xfrm>
            <a:off x="11983753" y="837198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A2F6978-4953-8247-B9DF-EDDB4150ABA1}"/>
              </a:ext>
            </a:extLst>
          </p:cNvPr>
          <p:cNvSpPr/>
          <p:nvPr/>
        </p:nvSpPr>
        <p:spPr>
          <a:xfrm>
            <a:off x="11888296" y="8494233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20C951E-FDF1-5D40-B25E-4A9B7E39A1EA}"/>
              </a:ext>
            </a:extLst>
          </p:cNvPr>
          <p:cNvSpPr/>
          <p:nvPr/>
        </p:nvSpPr>
        <p:spPr>
          <a:xfrm rot="261994">
            <a:off x="11841104" y="854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0C752C9-61AF-B340-A5AF-45D6986FECA0}"/>
              </a:ext>
            </a:extLst>
          </p:cNvPr>
          <p:cNvSpPr/>
          <p:nvPr/>
        </p:nvSpPr>
        <p:spPr>
          <a:xfrm rot="261994">
            <a:off x="12044318" y="85177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E341869-4B79-5C47-A42F-241FE622B16D}"/>
              </a:ext>
            </a:extLst>
          </p:cNvPr>
          <p:cNvSpPr/>
          <p:nvPr/>
        </p:nvSpPr>
        <p:spPr>
          <a:xfrm rot="261994">
            <a:off x="11905650" y="8345218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4FCDAF5-8281-3248-A063-396171995BE2}"/>
              </a:ext>
            </a:extLst>
          </p:cNvPr>
          <p:cNvSpPr/>
          <p:nvPr/>
        </p:nvSpPr>
        <p:spPr>
          <a:xfrm rot="261994">
            <a:off x="11976677" y="8538705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33C2E-83C0-B34C-BB02-44EBA7E79052}"/>
              </a:ext>
            </a:extLst>
          </p:cNvPr>
          <p:cNvSpPr txBox="1"/>
          <p:nvPr/>
        </p:nvSpPr>
        <p:spPr>
          <a:xfrm>
            <a:off x="7023110" y="6877732"/>
            <a:ext cx="963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(many more altcoins)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883F90-77BF-DF4D-9BD9-CFD7A32C0A74}"/>
              </a:ext>
            </a:extLst>
          </p:cNvPr>
          <p:cNvSpPr/>
          <p:nvPr/>
        </p:nvSpPr>
        <p:spPr>
          <a:xfrm rot="261994">
            <a:off x="8438325" y="6870798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57E9AB0-3B07-4549-A503-712001F26B9E}"/>
              </a:ext>
            </a:extLst>
          </p:cNvPr>
          <p:cNvSpPr/>
          <p:nvPr/>
        </p:nvSpPr>
        <p:spPr>
          <a:xfrm rot="261994">
            <a:off x="8300782" y="6770796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ECA3971-BD7F-1E4E-AB53-411878EF2D79}"/>
              </a:ext>
            </a:extLst>
          </p:cNvPr>
          <p:cNvSpPr/>
          <p:nvPr/>
        </p:nvSpPr>
        <p:spPr>
          <a:xfrm rot="261994">
            <a:off x="9588980" y="7117463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B54E3E7-5A64-1E48-AA8F-AC13504DFC9E}"/>
              </a:ext>
            </a:extLst>
          </p:cNvPr>
          <p:cNvSpPr/>
          <p:nvPr/>
        </p:nvSpPr>
        <p:spPr>
          <a:xfrm rot="261994">
            <a:off x="10439732" y="8168867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2F4D6C2-06F9-8646-808E-906F3A021284}"/>
              </a:ext>
            </a:extLst>
          </p:cNvPr>
          <p:cNvSpPr/>
          <p:nvPr/>
        </p:nvSpPr>
        <p:spPr>
          <a:xfrm rot="261994">
            <a:off x="11796529" y="841338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632702" y="717328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438949" y="815326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1865502" y="847372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483847" y="8196270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1881043" y="8525430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1A9421-15FF-8346-B1B6-BD644EC13F44}"/>
              </a:ext>
            </a:extLst>
          </p:cNvPr>
          <p:cNvCxnSpPr>
            <a:cxnSpLocks/>
          </p:cNvCxnSpPr>
          <p:nvPr/>
        </p:nvCxnSpPr>
        <p:spPr>
          <a:xfrm>
            <a:off x="12860324" y="9058671"/>
            <a:ext cx="247426" cy="7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>
            <a:extLst>
              <a:ext uri="{FF2B5EF4-FFF2-40B4-BE49-F238E27FC236}">
                <a16:creationId xmlns:a16="http://schemas.microsoft.com/office/drawing/2014/main" id="{562CDA98-38A8-3C4E-B2A1-6606ACC408EC}"/>
              </a:ext>
            </a:extLst>
          </p:cNvPr>
          <p:cNvSpPr/>
          <p:nvPr/>
        </p:nvSpPr>
        <p:spPr>
          <a:xfrm>
            <a:off x="13589413" y="9653267"/>
            <a:ext cx="548342" cy="4451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8945BE8-44A3-D642-BD06-94FE38EDF54A}"/>
              </a:ext>
            </a:extLst>
          </p:cNvPr>
          <p:cNvSpPr/>
          <p:nvPr/>
        </p:nvSpPr>
        <p:spPr>
          <a:xfrm>
            <a:off x="13456851" y="1035208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C02F95F-C1C3-7A47-BD0D-E05A248864CE}"/>
              </a:ext>
            </a:extLst>
          </p:cNvPr>
          <p:cNvSpPr/>
          <p:nvPr/>
        </p:nvSpPr>
        <p:spPr>
          <a:xfrm>
            <a:off x="13532673" y="11267884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9EED5AC-EBA0-354B-9254-8E0A7CC9D796}"/>
              </a:ext>
            </a:extLst>
          </p:cNvPr>
          <p:cNvSpPr/>
          <p:nvPr/>
        </p:nvSpPr>
        <p:spPr>
          <a:xfrm>
            <a:off x="13478183" y="884112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38C910C-272F-6749-82D2-F3D0F35C33FA}"/>
              </a:ext>
            </a:extLst>
          </p:cNvPr>
          <p:cNvSpPr/>
          <p:nvPr/>
        </p:nvSpPr>
        <p:spPr>
          <a:xfrm>
            <a:off x="13312304" y="8747782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8FCC220-C11C-AF44-A95B-82EA0DA034E8}"/>
              </a:ext>
            </a:extLst>
          </p:cNvPr>
          <p:cNvSpPr/>
          <p:nvPr/>
        </p:nvSpPr>
        <p:spPr>
          <a:xfrm>
            <a:off x="13542729" y="8641828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46882BD-082C-F546-85C8-3A64970A9E99}"/>
              </a:ext>
            </a:extLst>
          </p:cNvPr>
          <p:cNvSpPr/>
          <p:nvPr/>
        </p:nvSpPr>
        <p:spPr>
          <a:xfrm>
            <a:off x="13447272" y="8764072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9225E80-CCA2-FC4F-BBB7-482BD7FB4401}"/>
              </a:ext>
            </a:extLst>
          </p:cNvPr>
          <p:cNvSpPr/>
          <p:nvPr/>
        </p:nvSpPr>
        <p:spPr>
          <a:xfrm rot="261994">
            <a:off x="13400080" y="881434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8AFCAF4-5859-DE4C-82D1-F595D6255802}"/>
              </a:ext>
            </a:extLst>
          </p:cNvPr>
          <p:cNvSpPr/>
          <p:nvPr/>
        </p:nvSpPr>
        <p:spPr>
          <a:xfrm rot="261994">
            <a:off x="13603294" y="878756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21E0CDD3-F205-0F47-A879-A20AEAED5228}"/>
              </a:ext>
            </a:extLst>
          </p:cNvPr>
          <p:cNvSpPr/>
          <p:nvPr/>
        </p:nvSpPr>
        <p:spPr>
          <a:xfrm rot="261994">
            <a:off x="13464626" y="8615057"/>
            <a:ext cx="731520" cy="7422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36DF2EF-4676-6C49-BB76-1E7CC155A7A3}"/>
              </a:ext>
            </a:extLst>
          </p:cNvPr>
          <p:cNvSpPr/>
          <p:nvPr/>
        </p:nvSpPr>
        <p:spPr>
          <a:xfrm rot="261994">
            <a:off x="13535653" y="8808544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9D5DB8D-D17E-0044-88CA-D415C56B90FD}"/>
              </a:ext>
            </a:extLst>
          </p:cNvPr>
          <p:cNvSpPr/>
          <p:nvPr/>
        </p:nvSpPr>
        <p:spPr>
          <a:xfrm rot="261994">
            <a:off x="13355505" y="868322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3C5B9DE-EAE5-D440-86DC-1F13A3AF5A8A}"/>
              </a:ext>
            </a:extLst>
          </p:cNvPr>
          <p:cNvSpPr/>
          <p:nvPr/>
        </p:nvSpPr>
        <p:spPr>
          <a:xfrm>
            <a:off x="13424478" y="8743567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AF4BB82-7FF7-6A49-B598-B2E6950F43B5}"/>
              </a:ext>
            </a:extLst>
          </p:cNvPr>
          <p:cNvSpPr/>
          <p:nvPr/>
        </p:nvSpPr>
        <p:spPr>
          <a:xfrm>
            <a:off x="13440019" y="879526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i="1" dirty="0">
              <a:solidFill>
                <a:schemeClr val="bg1"/>
              </a:solidFill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2057EF8-54F8-434A-A977-B291DAFFEFBB}"/>
              </a:ext>
            </a:extLst>
          </p:cNvPr>
          <p:cNvCxnSpPr>
            <a:cxnSpLocks/>
          </p:cNvCxnSpPr>
          <p:nvPr/>
        </p:nvCxnSpPr>
        <p:spPr>
          <a:xfrm>
            <a:off x="14419300" y="9328510"/>
            <a:ext cx="247426" cy="70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102</Words>
  <Application>Microsoft Macintosh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25</cp:revision>
  <dcterms:created xsi:type="dcterms:W3CDTF">2018-11-10T16:28:32Z</dcterms:created>
  <dcterms:modified xsi:type="dcterms:W3CDTF">2018-11-17T01:23:03Z</dcterms:modified>
</cp:coreProperties>
</file>