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87782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175564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263347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3511296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438912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526694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614476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702259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EF"/>
    <a:srgbClr val="FBF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>
        <p:scale>
          <a:sx n="91" d="100"/>
          <a:sy n="91" d="100"/>
        </p:scale>
        <p:origin x="-400" y="-2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5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3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2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6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1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3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5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6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4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8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D4390-0EFB-AA47-841E-295E33D2312E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9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5DB66FD7-A43B-184D-8480-548603CB6244}"/>
              </a:ext>
            </a:extLst>
          </p:cNvPr>
          <p:cNvSpPr/>
          <p:nvPr/>
        </p:nvSpPr>
        <p:spPr>
          <a:xfrm>
            <a:off x="3413759" y="5779540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6DD002-E113-A54A-AF16-FAEB4D6DB383}"/>
              </a:ext>
            </a:extLst>
          </p:cNvPr>
          <p:cNvCxnSpPr>
            <a:cxnSpLocks/>
          </p:cNvCxnSpPr>
          <p:nvPr/>
        </p:nvCxnSpPr>
        <p:spPr>
          <a:xfrm>
            <a:off x="4274371" y="6156058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F941978-6195-A54C-B5A0-8C464F3CD2BC}"/>
              </a:ext>
            </a:extLst>
          </p:cNvPr>
          <p:cNvSpPr/>
          <p:nvPr/>
        </p:nvSpPr>
        <p:spPr>
          <a:xfrm>
            <a:off x="4650889" y="5779540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C60E40-599E-6D46-949D-E7D0B493B050}"/>
              </a:ext>
            </a:extLst>
          </p:cNvPr>
          <p:cNvCxnSpPr>
            <a:cxnSpLocks/>
          </p:cNvCxnSpPr>
          <p:nvPr/>
        </p:nvCxnSpPr>
        <p:spPr>
          <a:xfrm>
            <a:off x="5511501" y="6161437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258B38C-AA58-8D4C-BE32-E18899678AFB}"/>
              </a:ext>
            </a:extLst>
          </p:cNvPr>
          <p:cNvSpPr/>
          <p:nvPr/>
        </p:nvSpPr>
        <p:spPr>
          <a:xfrm>
            <a:off x="5888019" y="5784919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C92DCA-BF44-AA45-B322-3468CD7A0FAC}"/>
              </a:ext>
            </a:extLst>
          </p:cNvPr>
          <p:cNvCxnSpPr>
            <a:cxnSpLocks/>
          </p:cNvCxnSpPr>
          <p:nvPr/>
        </p:nvCxnSpPr>
        <p:spPr>
          <a:xfrm>
            <a:off x="6748631" y="6161437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EACFB08-CC2B-084B-A908-512E5797C696}"/>
              </a:ext>
            </a:extLst>
          </p:cNvPr>
          <p:cNvSpPr/>
          <p:nvPr/>
        </p:nvSpPr>
        <p:spPr>
          <a:xfrm>
            <a:off x="7125149" y="5790298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174674-C0F2-6540-B1D4-AFFE461F59A3}"/>
              </a:ext>
            </a:extLst>
          </p:cNvPr>
          <p:cNvCxnSpPr>
            <a:cxnSpLocks/>
          </p:cNvCxnSpPr>
          <p:nvPr/>
        </p:nvCxnSpPr>
        <p:spPr>
          <a:xfrm>
            <a:off x="7985761" y="6166816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B87882A-42D1-4940-943E-68C41651C6A8}"/>
              </a:ext>
            </a:extLst>
          </p:cNvPr>
          <p:cNvSpPr/>
          <p:nvPr/>
        </p:nvSpPr>
        <p:spPr>
          <a:xfrm>
            <a:off x="8362279" y="5779540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5CE112-D210-7741-996D-834F80C4947E}"/>
              </a:ext>
            </a:extLst>
          </p:cNvPr>
          <p:cNvCxnSpPr>
            <a:cxnSpLocks/>
          </p:cNvCxnSpPr>
          <p:nvPr/>
        </p:nvCxnSpPr>
        <p:spPr>
          <a:xfrm>
            <a:off x="9222891" y="6156058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97AA3DE-6659-B14A-9CEB-46D89F9E674C}"/>
              </a:ext>
            </a:extLst>
          </p:cNvPr>
          <p:cNvSpPr/>
          <p:nvPr/>
        </p:nvSpPr>
        <p:spPr>
          <a:xfrm>
            <a:off x="9599409" y="5784919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4E895D-1A23-3645-BE2D-1A53C5B40D4A}"/>
              </a:ext>
            </a:extLst>
          </p:cNvPr>
          <p:cNvCxnSpPr>
            <a:cxnSpLocks/>
          </p:cNvCxnSpPr>
          <p:nvPr/>
        </p:nvCxnSpPr>
        <p:spPr>
          <a:xfrm>
            <a:off x="10460021" y="6161437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AD80A4B-6547-6E47-8013-EEFA3AFE314D}"/>
              </a:ext>
            </a:extLst>
          </p:cNvPr>
          <p:cNvSpPr/>
          <p:nvPr/>
        </p:nvSpPr>
        <p:spPr>
          <a:xfrm>
            <a:off x="10836539" y="5784919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726EFB-BCCA-8C4E-A590-942D7411FDEB}"/>
              </a:ext>
            </a:extLst>
          </p:cNvPr>
          <p:cNvCxnSpPr>
            <a:cxnSpLocks/>
          </p:cNvCxnSpPr>
          <p:nvPr/>
        </p:nvCxnSpPr>
        <p:spPr>
          <a:xfrm>
            <a:off x="11697151" y="6161437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5B5C1CB-EB81-444B-B657-38DE934F02D3}"/>
              </a:ext>
            </a:extLst>
          </p:cNvPr>
          <p:cNvSpPr/>
          <p:nvPr/>
        </p:nvSpPr>
        <p:spPr>
          <a:xfrm>
            <a:off x="12073669" y="5790298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233973-12C1-A245-BCAB-B1DFBB99DD76}"/>
              </a:ext>
            </a:extLst>
          </p:cNvPr>
          <p:cNvCxnSpPr>
            <a:cxnSpLocks/>
          </p:cNvCxnSpPr>
          <p:nvPr/>
        </p:nvCxnSpPr>
        <p:spPr>
          <a:xfrm>
            <a:off x="12934281" y="6166816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682CB17-C1B4-1143-8490-27F4162ACC93}"/>
              </a:ext>
            </a:extLst>
          </p:cNvPr>
          <p:cNvSpPr/>
          <p:nvPr/>
        </p:nvSpPr>
        <p:spPr>
          <a:xfrm>
            <a:off x="4618615" y="7438905"/>
            <a:ext cx="731520" cy="74227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46E45E-C560-484F-A28B-BDB151182292}"/>
              </a:ext>
            </a:extLst>
          </p:cNvPr>
          <p:cNvCxnSpPr>
            <a:cxnSpLocks/>
          </p:cNvCxnSpPr>
          <p:nvPr/>
        </p:nvCxnSpPr>
        <p:spPr>
          <a:xfrm>
            <a:off x="5479227" y="781542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F7591FE-D838-3A43-8D5E-2A8D6ACD2DB2}"/>
              </a:ext>
            </a:extLst>
          </p:cNvPr>
          <p:cNvSpPr/>
          <p:nvPr/>
        </p:nvSpPr>
        <p:spPr>
          <a:xfrm>
            <a:off x="5885328" y="7438905"/>
            <a:ext cx="731520" cy="74227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C6F682D-4E67-BF47-980F-42BDAEC4B8C5}"/>
              </a:ext>
            </a:extLst>
          </p:cNvPr>
          <p:cNvCxnSpPr>
            <a:cxnSpLocks/>
          </p:cNvCxnSpPr>
          <p:nvPr/>
        </p:nvCxnSpPr>
        <p:spPr>
          <a:xfrm>
            <a:off x="6775524" y="781542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131480F-EA6C-F644-8BCE-ACEE22AE52D4}"/>
              </a:ext>
            </a:extLst>
          </p:cNvPr>
          <p:cNvSpPr/>
          <p:nvPr/>
        </p:nvSpPr>
        <p:spPr>
          <a:xfrm>
            <a:off x="7124530" y="9099345"/>
            <a:ext cx="731520" cy="7422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8C17C2-9344-EC48-8277-06DEBD445069}"/>
              </a:ext>
            </a:extLst>
          </p:cNvPr>
          <p:cNvCxnSpPr>
            <a:cxnSpLocks/>
          </p:cNvCxnSpPr>
          <p:nvPr/>
        </p:nvCxnSpPr>
        <p:spPr>
          <a:xfrm>
            <a:off x="7985142" y="947586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93D6B27-8A7C-3240-A950-365A0594C33A}"/>
              </a:ext>
            </a:extLst>
          </p:cNvPr>
          <p:cNvSpPr/>
          <p:nvPr/>
        </p:nvSpPr>
        <p:spPr>
          <a:xfrm>
            <a:off x="5888019" y="6608774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C73C65-4362-E94B-BA48-75CF5C58DC43}"/>
              </a:ext>
            </a:extLst>
          </p:cNvPr>
          <p:cNvCxnSpPr>
            <a:cxnSpLocks/>
          </p:cNvCxnSpPr>
          <p:nvPr/>
        </p:nvCxnSpPr>
        <p:spPr>
          <a:xfrm>
            <a:off x="6748631" y="697991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180849E-15DF-FC4F-8E7D-71D7EAE9E34F}"/>
              </a:ext>
            </a:extLst>
          </p:cNvPr>
          <p:cNvSpPr/>
          <p:nvPr/>
        </p:nvSpPr>
        <p:spPr>
          <a:xfrm>
            <a:off x="7124530" y="7444062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344D699-DFF9-1C41-AF32-C6219B58AE72}"/>
              </a:ext>
            </a:extLst>
          </p:cNvPr>
          <p:cNvCxnSpPr>
            <a:cxnSpLocks/>
          </p:cNvCxnSpPr>
          <p:nvPr/>
        </p:nvCxnSpPr>
        <p:spPr>
          <a:xfrm>
            <a:off x="7985142" y="7820580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973FE8B-552C-0042-B765-F32B4903EE39}"/>
              </a:ext>
            </a:extLst>
          </p:cNvPr>
          <p:cNvSpPr/>
          <p:nvPr/>
        </p:nvSpPr>
        <p:spPr>
          <a:xfrm>
            <a:off x="8361660" y="9117496"/>
            <a:ext cx="731520" cy="7422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17DCFDF-1848-B646-994B-E7ABD47F5096}"/>
              </a:ext>
            </a:extLst>
          </p:cNvPr>
          <p:cNvCxnSpPr>
            <a:cxnSpLocks/>
          </p:cNvCxnSpPr>
          <p:nvPr/>
        </p:nvCxnSpPr>
        <p:spPr>
          <a:xfrm>
            <a:off x="9281439" y="9494014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F162FF6-6917-1943-B145-1EFB3F8947F3}"/>
              </a:ext>
            </a:extLst>
          </p:cNvPr>
          <p:cNvSpPr/>
          <p:nvPr/>
        </p:nvSpPr>
        <p:spPr>
          <a:xfrm>
            <a:off x="9598786" y="9099345"/>
            <a:ext cx="731520" cy="7422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247D100-4CD1-784F-8746-22D2F2F73114}"/>
              </a:ext>
            </a:extLst>
          </p:cNvPr>
          <p:cNvCxnSpPr>
            <a:cxnSpLocks/>
          </p:cNvCxnSpPr>
          <p:nvPr/>
        </p:nvCxnSpPr>
        <p:spPr>
          <a:xfrm>
            <a:off x="10459398" y="947586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CED15AC1-234D-7C43-8F17-45C9FFFABB60}"/>
              </a:ext>
            </a:extLst>
          </p:cNvPr>
          <p:cNvSpPr/>
          <p:nvPr/>
        </p:nvSpPr>
        <p:spPr>
          <a:xfrm>
            <a:off x="10835912" y="9104724"/>
            <a:ext cx="731520" cy="7422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25706E-6EEF-8041-AF43-904D1F0F63DB}"/>
              </a:ext>
            </a:extLst>
          </p:cNvPr>
          <p:cNvCxnSpPr>
            <a:cxnSpLocks/>
          </p:cNvCxnSpPr>
          <p:nvPr/>
        </p:nvCxnSpPr>
        <p:spPr>
          <a:xfrm>
            <a:off x="11755691" y="9481242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2345792-084C-FF43-B9EA-0B704855300B}"/>
              </a:ext>
            </a:extLst>
          </p:cNvPr>
          <p:cNvSpPr/>
          <p:nvPr/>
        </p:nvSpPr>
        <p:spPr>
          <a:xfrm>
            <a:off x="12132209" y="9110103"/>
            <a:ext cx="731520" cy="7422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12D28A-0C4E-304F-BBE1-D590A4EC5A30}"/>
              </a:ext>
            </a:extLst>
          </p:cNvPr>
          <p:cNvCxnSpPr>
            <a:cxnSpLocks/>
          </p:cNvCxnSpPr>
          <p:nvPr/>
        </p:nvCxnSpPr>
        <p:spPr>
          <a:xfrm>
            <a:off x="13051988" y="9486621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3BE514B2-FDBD-974E-B3E2-4655E24147C8}"/>
              </a:ext>
            </a:extLst>
          </p:cNvPr>
          <p:cNvSpPr/>
          <p:nvPr/>
        </p:nvSpPr>
        <p:spPr>
          <a:xfrm>
            <a:off x="12132209" y="10026296"/>
            <a:ext cx="731520" cy="74227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BCHSV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8A8796-9181-4540-AD82-C98710A6F978}"/>
              </a:ext>
            </a:extLst>
          </p:cNvPr>
          <p:cNvCxnSpPr>
            <a:cxnSpLocks/>
          </p:cNvCxnSpPr>
          <p:nvPr/>
        </p:nvCxnSpPr>
        <p:spPr>
          <a:xfrm>
            <a:off x="13051988" y="10402814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42BBDB56-C1F7-014F-9991-07C5FF29E43C}"/>
              </a:ext>
            </a:extLst>
          </p:cNvPr>
          <p:cNvSpPr/>
          <p:nvPr/>
        </p:nvSpPr>
        <p:spPr>
          <a:xfrm>
            <a:off x="12132209" y="10942489"/>
            <a:ext cx="731520" cy="74227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 ABC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72E4F0-BAB1-614B-885F-1C0A7BBAAE21}"/>
              </a:ext>
            </a:extLst>
          </p:cNvPr>
          <p:cNvCxnSpPr>
            <a:cxnSpLocks/>
          </p:cNvCxnSpPr>
          <p:nvPr/>
        </p:nvCxnSpPr>
        <p:spPr>
          <a:xfrm>
            <a:off x="13051988" y="11319007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6C4653B-8EAD-B04A-9428-FD5E6128AF83}"/>
              </a:ext>
            </a:extLst>
          </p:cNvPr>
          <p:cNvSpPr/>
          <p:nvPr/>
        </p:nvSpPr>
        <p:spPr>
          <a:xfrm>
            <a:off x="12142971" y="11761860"/>
            <a:ext cx="731520" cy="74227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 </a:t>
            </a:r>
            <a:r>
              <a:rPr lang="en-US" sz="1200" b="1" i="1" dirty="0">
                <a:solidFill>
                  <a:schemeClr val="bg1"/>
                </a:solidFill>
              </a:rPr>
              <a:t>stash</a:t>
            </a:r>
            <a:endParaRPr lang="en-US" sz="1400" b="1" i="1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DD4F445-F677-DD4B-9A09-950C72638AE8}"/>
              </a:ext>
            </a:extLst>
          </p:cNvPr>
          <p:cNvCxnSpPr>
            <a:cxnSpLocks/>
          </p:cNvCxnSpPr>
          <p:nvPr/>
        </p:nvCxnSpPr>
        <p:spPr>
          <a:xfrm>
            <a:off x="13062750" y="12138378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BDD3BAD2-D6FD-6449-B445-0EDA33D14E7D}"/>
              </a:ext>
            </a:extLst>
          </p:cNvPr>
          <p:cNvSpPr/>
          <p:nvPr/>
        </p:nvSpPr>
        <p:spPr>
          <a:xfrm>
            <a:off x="7125149" y="6608774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CC2B4C7-1D77-5743-97C7-D34A9E4FBE27}"/>
              </a:ext>
            </a:extLst>
          </p:cNvPr>
          <p:cNvCxnSpPr>
            <a:cxnSpLocks/>
          </p:cNvCxnSpPr>
          <p:nvPr/>
        </p:nvCxnSpPr>
        <p:spPr>
          <a:xfrm>
            <a:off x="7985761" y="697991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D857F647-E514-854B-9128-513A31314CF0}"/>
              </a:ext>
            </a:extLst>
          </p:cNvPr>
          <p:cNvSpPr/>
          <p:nvPr/>
        </p:nvSpPr>
        <p:spPr>
          <a:xfrm>
            <a:off x="8362279" y="6608774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3F7832F-4B79-1C4B-9FF5-A9EA900EE1ED}"/>
              </a:ext>
            </a:extLst>
          </p:cNvPr>
          <p:cNvCxnSpPr>
            <a:cxnSpLocks/>
          </p:cNvCxnSpPr>
          <p:nvPr/>
        </p:nvCxnSpPr>
        <p:spPr>
          <a:xfrm>
            <a:off x="9222891" y="697991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4BE2554-BF37-6543-A67C-393EDA264C94}"/>
              </a:ext>
            </a:extLst>
          </p:cNvPr>
          <p:cNvSpPr/>
          <p:nvPr/>
        </p:nvSpPr>
        <p:spPr>
          <a:xfrm>
            <a:off x="9599409" y="6608774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4E2BE8-BA4C-8D49-8689-DEA5FA57DB56}"/>
              </a:ext>
            </a:extLst>
          </p:cNvPr>
          <p:cNvCxnSpPr>
            <a:cxnSpLocks/>
          </p:cNvCxnSpPr>
          <p:nvPr/>
        </p:nvCxnSpPr>
        <p:spPr>
          <a:xfrm>
            <a:off x="10460021" y="697991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0AC8E098-A6C4-4346-9458-5DA0EE766954}"/>
              </a:ext>
            </a:extLst>
          </p:cNvPr>
          <p:cNvSpPr/>
          <p:nvPr/>
        </p:nvSpPr>
        <p:spPr>
          <a:xfrm>
            <a:off x="10836539" y="6606760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3A157BC-6BD1-CD4D-9F11-4CD95AC1D793}"/>
              </a:ext>
            </a:extLst>
          </p:cNvPr>
          <p:cNvCxnSpPr>
            <a:cxnSpLocks/>
          </p:cNvCxnSpPr>
          <p:nvPr/>
        </p:nvCxnSpPr>
        <p:spPr>
          <a:xfrm>
            <a:off x="11697151" y="6977899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04CE276E-C4C4-144A-AB2F-39531F8230D7}"/>
              </a:ext>
            </a:extLst>
          </p:cNvPr>
          <p:cNvSpPr/>
          <p:nvPr/>
        </p:nvSpPr>
        <p:spPr>
          <a:xfrm>
            <a:off x="12073669" y="6593757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C3116ED-6F39-9349-8986-48C91E6BEB5C}"/>
              </a:ext>
            </a:extLst>
          </p:cNvPr>
          <p:cNvCxnSpPr>
            <a:cxnSpLocks/>
          </p:cNvCxnSpPr>
          <p:nvPr/>
        </p:nvCxnSpPr>
        <p:spPr>
          <a:xfrm>
            <a:off x="12934281" y="6913351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AA85180-F0A9-BD48-A147-D25958CCF486}"/>
              </a:ext>
            </a:extLst>
          </p:cNvPr>
          <p:cNvSpPr/>
          <p:nvPr/>
        </p:nvSpPr>
        <p:spPr>
          <a:xfrm>
            <a:off x="8362278" y="8245906"/>
            <a:ext cx="731520" cy="7422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BTCC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39791AB-AAAD-EE46-9FF6-6854F646CCD2}"/>
              </a:ext>
            </a:extLst>
          </p:cNvPr>
          <p:cNvCxnSpPr>
            <a:cxnSpLocks/>
          </p:cNvCxnSpPr>
          <p:nvPr/>
        </p:nvCxnSpPr>
        <p:spPr>
          <a:xfrm>
            <a:off x="9222890" y="8622424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A5D8725B-29CE-8B48-98FC-5751E7276130}"/>
              </a:ext>
            </a:extLst>
          </p:cNvPr>
          <p:cNvSpPr/>
          <p:nvPr/>
        </p:nvSpPr>
        <p:spPr>
          <a:xfrm>
            <a:off x="9599409" y="8245906"/>
            <a:ext cx="731520" cy="7422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BTCC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37FD307-90BC-D44A-BD12-FE731FB3017A}"/>
              </a:ext>
            </a:extLst>
          </p:cNvPr>
          <p:cNvCxnSpPr>
            <a:cxnSpLocks/>
          </p:cNvCxnSpPr>
          <p:nvPr/>
        </p:nvCxnSpPr>
        <p:spPr>
          <a:xfrm>
            <a:off x="10460021" y="8622424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E62CE407-2784-FC42-9FF1-4A2B390C6459}"/>
              </a:ext>
            </a:extLst>
          </p:cNvPr>
          <p:cNvSpPr/>
          <p:nvPr/>
        </p:nvSpPr>
        <p:spPr>
          <a:xfrm>
            <a:off x="10836539" y="8251285"/>
            <a:ext cx="731520" cy="7422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BTCC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7C54499-2CC7-9E46-996A-9ED61DF0C2F8}"/>
              </a:ext>
            </a:extLst>
          </p:cNvPr>
          <p:cNvCxnSpPr>
            <a:cxnSpLocks/>
          </p:cNvCxnSpPr>
          <p:nvPr/>
        </p:nvCxnSpPr>
        <p:spPr>
          <a:xfrm>
            <a:off x="11697151" y="862780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1C8037D0-2BE0-7F40-9B5F-FF098ADD1383}"/>
              </a:ext>
            </a:extLst>
          </p:cNvPr>
          <p:cNvSpPr/>
          <p:nvPr/>
        </p:nvSpPr>
        <p:spPr>
          <a:xfrm>
            <a:off x="12073669" y="8271903"/>
            <a:ext cx="731520" cy="7422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BTCC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8D4EFBD-8BAB-154A-8F6A-B280036CBF66}"/>
              </a:ext>
            </a:extLst>
          </p:cNvPr>
          <p:cNvCxnSpPr>
            <a:cxnSpLocks/>
          </p:cNvCxnSpPr>
          <p:nvPr/>
        </p:nvCxnSpPr>
        <p:spPr>
          <a:xfrm>
            <a:off x="12934281" y="8648421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744BEFD-4531-234A-8DB1-6E077642D18A}"/>
              </a:ext>
            </a:extLst>
          </p:cNvPr>
          <p:cNvCxnSpPr>
            <a:cxnSpLocks/>
          </p:cNvCxnSpPr>
          <p:nvPr/>
        </p:nvCxnSpPr>
        <p:spPr>
          <a:xfrm>
            <a:off x="3123307" y="6562832"/>
            <a:ext cx="1172583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0B754B2-42ED-8843-94B3-68A4B2B07BC4}"/>
              </a:ext>
            </a:extLst>
          </p:cNvPr>
          <p:cNvSpPr txBox="1"/>
          <p:nvPr/>
        </p:nvSpPr>
        <p:spPr>
          <a:xfrm>
            <a:off x="3115691" y="6371685"/>
            <a:ext cx="510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Bitcoin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2F1048A-58A7-7043-85A9-576378BCD816}"/>
              </a:ext>
            </a:extLst>
          </p:cNvPr>
          <p:cNvSpPr txBox="1"/>
          <p:nvPr/>
        </p:nvSpPr>
        <p:spPr>
          <a:xfrm>
            <a:off x="3090845" y="6562832"/>
            <a:ext cx="559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Altcoins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5E6E47F-3842-5844-82E1-633C3BDE9BCC}"/>
              </a:ext>
            </a:extLst>
          </p:cNvPr>
          <p:cNvSpPr/>
          <p:nvPr/>
        </p:nvSpPr>
        <p:spPr>
          <a:xfrm>
            <a:off x="13487673" y="10074270"/>
            <a:ext cx="40145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42E2DAA-ADE9-5D4E-87E4-757EA2CA7A1C}"/>
              </a:ext>
            </a:extLst>
          </p:cNvPr>
          <p:cNvSpPr/>
          <p:nvPr/>
        </p:nvSpPr>
        <p:spPr>
          <a:xfrm>
            <a:off x="13498482" y="10937772"/>
            <a:ext cx="40145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86603DA-21E6-F547-8356-BC3CEACE3DBD}"/>
              </a:ext>
            </a:extLst>
          </p:cNvPr>
          <p:cNvSpPr/>
          <p:nvPr/>
        </p:nvSpPr>
        <p:spPr>
          <a:xfrm>
            <a:off x="13527057" y="11704452"/>
            <a:ext cx="40145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E85775-B3F2-714A-ACC2-0C0790D42424}"/>
              </a:ext>
            </a:extLst>
          </p:cNvPr>
          <p:cNvSpPr/>
          <p:nvPr/>
        </p:nvSpPr>
        <p:spPr>
          <a:xfrm>
            <a:off x="13483854" y="9158077"/>
            <a:ext cx="40145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1353BF2-C62D-A347-AE1E-89AE89AC0DA4}"/>
              </a:ext>
            </a:extLst>
          </p:cNvPr>
          <p:cNvCxnSpPr>
            <a:cxnSpLocks/>
          </p:cNvCxnSpPr>
          <p:nvPr/>
        </p:nvCxnSpPr>
        <p:spPr>
          <a:xfrm>
            <a:off x="4398084" y="6161437"/>
            <a:ext cx="0" cy="161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D807856-DF2D-BF44-B43B-AFFA1EC91A21}"/>
              </a:ext>
            </a:extLst>
          </p:cNvPr>
          <p:cNvCxnSpPr>
            <a:cxnSpLocks/>
          </p:cNvCxnSpPr>
          <p:nvPr/>
        </p:nvCxnSpPr>
        <p:spPr>
          <a:xfrm>
            <a:off x="5633981" y="6159299"/>
            <a:ext cx="0" cy="790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E74FEA0-F13B-CD4C-B098-A6F24F37ABE0}"/>
              </a:ext>
            </a:extLst>
          </p:cNvPr>
          <p:cNvCxnSpPr>
            <a:cxnSpLocks/>
          </p:cNvCxnSpPr>
          <p:nvPr/>
        </p:nvCxnSpPr>
        <p:spPr>
          <a:xfrm flipH="1">
            <a:off x="6869036" y="7812727"/>
            <a:ext cx="8068" cy="1675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3C43287-8B6C-E44A-8E63-A26466F99537}"/>
              </a:ext>
            </a:extLst>
          </p:cNvPr>
          <p:cNvCxnSpPr>
            <a:cxnSpLocks/>
          </p:cNvCxnSpPr>
          <p:nvPr/>
        </p:nvCxnSpPr>
        <p:spPr>
          <a:xfrm>
            <a:off x="11849205" y="9488636"/>
            <a:ext cx="1233" cy="949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E038E91-1F0A-1641-9D97-7C767AC5E2D7}"/>
              </a:ext>
            </a:extLst>
          </p:cNvPr>
          <p:cNvCxnSpPr>
            <a:cxnSpLocks/>
          </p:cNvCxnSpPr>
          <p:nvPr/>
        </p:nvCxnSpPr>
        <p:spPr>
          <a:xfrm flipH="1">
            <a:off x="11849204" y="10516766"/>
            <a:ext cx="3194" cy="850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FF3997E-3776-DD4F-86EE-CECE14011DCE}"/>
              </a:ext>
            </a:extLst>
          </p:cNvPr>
          <p:cNvCxnSpPr>
            <a:cxnSpLocks/>
          </p:cNvCxnSpPr>
          <p:nvPr/>
        </p:nvCxnSpPr>
        <p:spPr>
          <a:xfrm>
            <a:off x="11856937" y="11444709"/>
            <a:ext cx="0" cy="760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C2DC2D4-56AA-3B4E-B4C3-8FBA9A7D3D1C}"/>
              </a:ext>
            </a:extLst>
          </p:cNvPr>
          <p:cNvSpPr txBox="1"/>
          <p:nvPr/>
        </p:nvSpPr>
        <p:spPr>
          <a:xfrm>
            <a:off x="13360534" y="12205143"/>
            <a:ext cx="7344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rgbClr val="EDEAEF"/>
                </a:solidFill>
              </a:rPr>
              <a:t>@</a:t>
            </a:r>
            <a:r>
              <a:rPr lang="en-US" sz="600" dirty="0" err="1">
                <a:solidFill>
                  <a:srgbClr val="EDEAEF"/>
                </a:solidFill>
              </a:rPr>
              <a:t>dennisportomd</a:t>
            </a:r>
            <a:endParaRPr lang="en-US" sz="600" dirty="0">
              <a:solidFill>
                <a:srgbClr val="EDEAEF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65A31E3-A4D9-6F41-927B-6FA97F893FE6}"/>
              </a:ext>
            </a:extLst>
          </p:cNvPr>
          <p:cNvCxnSpPr>
            <a:cxnSpLocks/>
          </p:cNvCxnSpPr>
          <p:nvPr/>
        </p:nvCxnSpPr>
        <p:spPr>
          <a:xfrm>
            <a:off x="8094174" y="7820581"/>
            <a:ext cx="0" cy="840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90B17BE0-EC9B-8040-89D0-F0FD723A88D0}"/>
              </a:ext>
            </a:extLst>
          </p:cNvPr>
          <p:cNvSpPr/>
          <p:nvPr/>
        </p:nvSpPr>
        <p:spPr>
          <a:xfrm>
            <a:off x="8332299" y="7424314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E0EB974-CD07-624F-918C-551B1EDDF34F}"/>
              </a:ext>
            </a:extLst>
          </p:cNvPr>
          <p:cNvCxnSpPr>
            <a:cxnSpLocks/>
          </p:cNvCxnSpPr>
          <p:nvPr/>
        </p:nvCxnSpPr>
        <p:spPr>
          <a:xfrm>
            <a:off x="9192911" y="7800832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6275CC5-8256-3B4D-BDD3-475FD2B27DD0}"/>
              </a:ext>
            </a:extLst>
          </p:cNvPr>
          <p:cNvSpPr/>
          <p:nvPr/>
        </p:nvSpPr>
        <p:spPr>
          <a:xfrm>
            <a:off x="9598786" y="7437516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E5ECA19-215B-1F4D-A229-00E000BB52DA}"/>
              </a:ext>
            </a:extLst>
          </p:cNvPr>
          <p:cNvCxnSpPr>
            <a:cxnSpLocks/>
          </p:cNvCxnSpPr>
          <p:nvPr/>
        </p:nvCxnSpPr>
        <p:spPr>
          <a:xfrm>
            <a:off x="10459398" y="7814034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0767274E-9EBD-DF47-B834-CEE7F9A082B6}"/>
              </a:ext>
            </a:extLst>
          </p:cNvPr>
          <p:cNvSpPr/>
          <p:nvPr/>
        </p:nvSpPr>
        <p:spPr>
          <a:xfrm>
            <a:off x="10806555" y="7417768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AB45F1F-411D-7840-A43F-E82C5A89480E}"/>
              </a:ext>
            </a:extLst>
          </p:cNvPr>
          <p:cNvCxnSpPr>
            <a:cxnSpLocks/>
          </p:cNvCxnSpPr>
          <p:nvPr/>
        </p:nvCxnSpPr>
        <p:spPr>
          <a:xfrm>
            <a:off x="11667167" y="7794286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D8E26DC8-2EC4-6B40-813F-B90009154101}"/>
              </a:ext>
            </a:extLst>
          </p:cNvPr>
          <p:cNvSpPr/>
          <p:nvPr/>
        </p:nvSpPr>
        <p:spPr>
          <a:xfrm>
            <a:off x="12073042" y="7429693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488564E-4204-C948-ABCB-07074F51F3BB}"/>
              </a:ext>
            </a:extLst>
          </p:cNvPr>
          <p:cNvCxnSpPr>
            <a:cxnSpLocks/>
          </p:cNvCxnSpPr>
          <p:nvPr/>
        </p:nvCxnSpPr>
        <p:spPr>
          <a:xfrm>
            <a:off x="12933654" y="7806211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19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43</Words>
  <Application>Microsoft Macintosh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Porto, Dennis</dc:creator>
  <cp:lastModifiedBy>Porto, Dennis</cp:lastModifiedBy>
  <cp:revision>11</cp:revision>
  <dcterms:created xsi:type="dcterms:W3CDTF">2018-11-10T16:28:32Z</dcterms:created>
  <dcterms:modified xsi:type="dcterms:W3CDTF">2018-11-11T19:35:05Z</dcterms:modified>
</cp:coreProperties>
</file>