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EF"/>
    <a:srgbClr val="FB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4"/>
    <p:restoredTop sz="94682"/>
  </p:normalViewPr>
  <p:slideViewPr>
    <p:cSldViewPr snapToGrid="0" snapToObjects="1">
      <p:cViewPr>
        <p:scale>
          <a:sx n="80" d="100"/>
          <a:sy n="80" d="100"/>
        </p:scale>
        <p:origin x="144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C38ED-2BFA-0445-94E7-70BDEB43ADE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948-BE75-1F4C-8794-DC405C6D6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5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20948-BE75-1F4C-8794-DC405C6D6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4390-0EFB-AA47-841E-295E33D2312E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D82C-8DFA-D44D-BC10-B0721B85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B66FD7-A43B-184D-8480-548603CB6244}"/>
              </a:ext>
            </a:extLst>
          </p:cNvPr>
          <p:cNvSpPr/>
          <p:nvPr/>
        </p:nvSpPr>
        <p:spPr>
          <a:xfrm>
            <a:off x="90789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D002-E113-A54A-AF16-FAEB4D6DB383}"/>
              </a:ext>
            </a:extLst>
          </p:cNvPr>
          <p:cNvCxnSpPr>
            <a:cxnSpLocks/>
          </p:cNvCxnSpPr>
          <p:nvPr/>
        </p:nvCxnSpPr>
        <p:spPr>
          <a:xfrm>
            <a:off x="1768511" y="609189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941978-6195-A54C-B5A0-8C464F3CD2BC}"/>
              </a:ext>
            </a:extLst>
          </p:cNvPr>
          <p:cNvSpPr/>
          <p:nvPr/>
        </p:nvSpPr>
        <p:spPr>
          <a:xfrm>
            <a:off x="2145029" y="5715372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60E40-599E-6D46-949D-E7D0B493B050}"/>
              </a:ext>
            </a:extLst>
          </p:cNvPr>
          <p:cNvCxnSpPr>
            <a:cxnSpLocks/>
          </p:cNvCxnSpPr>
          <p:nvPr/>
        </p:nvCxnSpPr>
        <p:spPr>
          <a:xfrm>
            <a:off x="300564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58B38C-AA58-8D4C-BE32-E18899678AFB}"/>
              </a:ext>
            </a:extLst>
          </p:cNvPr>
          <p:cNvSpPr/>
          <p:nvPr/>
        </p:nvSpPr>
        <p:spPr>
          <a:xfrm>
            <a:off x="3382159" y="572075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C92DCA-BF44-AA45-B322-3468CD7A0FAC}"/>
              </a:ext>
            </a:extLst>
          </p:cNvPr>
          <p:cNvCxnSpPr>
            <a:cxnSpLocks/>
          </p:cNvCxnSpPr>
          <p:nvPr/>
        </p:nvCxnSpPr>
        <p:spPr>
          <a:xfrm>
            <a:off x="4242771" y="60972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EACFB08-CC2B-084B-A908-512E5797C696}"/>
              </a:ext>
            </a:extLst>
          </p:cNvPr>
          <p:cNvSpPr/>
          <p:nvPr/>
        </p:nvSpPr>
        <p:spPr>
          <a:xfrm>
            <a:off x="4619289" y="57261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174674-C0F2-6540-B1D4-AFFE461F59A3}"/>
              </a:ext>
            </a:extLst>
          </p:cNvPr>
          <p:cNvCxnSpPr>
            <a:cxnSpLocks/>
          </p:cNvCxnSpPr>
          <p:nvPr/>
        </p:nvCxnSpPr>
        <p:spPr>
          <a:xfrm>
            <a:off x="5479901" y="61026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B87882A-42D1-4940-943E-68C41651C6A8}"/>
              </a:ext>
            </a:extLst>
          </p:cNvPr>
          <p:cNvSpPr/>
          <p:nvPr/>
        </p:nvSpPr>
        <p:spPr>
          <a:xfrm>
            <a:off x="8362279" y="569933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E112-D210-7741-996D-834F80C4947E}"/>
              </a:ext>
            </a:extLst>
          </p:cNvPr>
          <p:cNvCxnSpPr>
            <a:cxnSpLocks/>
          </p:cNvCxnSpPr>
          <p:nvPr/>
        </p:nvCxnSpPr>
        <p:spPr>
          <a:xfrm>
            <a:off x="9222891" y="607584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97AA3DE-6659-B14A-9CEB-46D89F9E674C}"/>
              </a:ext>
            </a:extLst>
          </p:cNvPr>
          <p:cNvSpPr/>
          <p:nvPr/>
        </p:nvSpPr>
        <p:spPr>
          <a:xfrm>
            <a:off x="959940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E895D-1A23-3645-BE2D-1A53C5B40D4A}"/>
              </a:ext>
            </a:extLst>
          </p:cNvPr>
          <p:cNvCxnSpPr>
            <a:cxnSpLocks/>
          </p:cNvCxnSpPr>
          <p:nvPr/>
        </p:nvCxnSpPr>
        <p:spPr>
          <a:xfrm>
            <a:off x="1046002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AD80A4B-6547-6E47-8013-EEFA3AFE314D}"/>
              </a:ext>
            </a:extLst>
          </p:cNvPr>
          <p:cNvSpPr/>
          <p:nvPr/>
        </p:nvSpPr>
        <p:spPr>
          <a:xfrm>
            <a:off x="10836539" y="5704709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726EFB-BCCA-8C4E-A590-942D7411FDEB}"/>
              </a:ext>
            </a:extLst>
          </p:cNvPr>
          <p:cNvCxnSpPr>
            <a:cxnSpLocks/>
          </p:cNvCxnSpPr>
          <p:nvPr/>
        </p:nvCxnSpPr>
        <p:spPr>
          <a:xfrm>
            <a:off x="11697151" y="608122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5C1CB-EB81-444B-B657-38DE934F02D3}"/>
              </a:ext>
            </a:extLst>
          </p:cNvPr>
          <p:cNvSpPr/>
          <p:nvPr/>
        </p:nvSpPr>
        <p:spPr>
          <a:xfrm>
            <a:off x="12073669" y="5710088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233973-12C1-A245-BCAB-B1DFBB99DD76}"/>
              </a:ext>
            </a:extLst>
          </p:cNvPr>
          <p:cNvCxnSpPr>
            <a:cxnSpLocks/>
          </p:cNvCxnSpPr>
          <p:nvPr/>
        </p:nvCxnSpPr>
        <p:spPr>
          <a:xfrm>
            <a:off x="12934281" y="6086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46E45E-C560-484F-A28B-BDB151182292}"/>
              </a:ext>
            </a:extLst>
          </p:cNvPr>
          <p:cNvCxnSpPr>
            <a:cxnSpLocks/>
          </p:cNvCxnSpPr>
          <p:nvPr/>
        </p:nvCxnSpPr>
        <p:spPr>
          <a:xfrm>
            <a:off x="5237495" y="7637983"/>
            <a:ext cx="634724" cy="403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7591FE-D838-3A43-8D5E-2A8D6ACD2DB2}"/>
              </a:ext>
            </a:extLst>
          </p:cNvPr>
          <p:cNvSpPr/>
          <p:nvPr/>
        </p:nvSpPr>
        <p:spPr>
          <a:xfrm>
            <a:off x="5930328" y="7764697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F682D-4E67-BF47-980F-42BDAEC4B8C5}"/>
              </a:ext>
            </a:extLst>
          </p:cNvPr>
          <p:cNvCxnSpPr>
            <a:cxnSpLocks/>
          </p:cNvCxnSpPr>
          <p:nvPr/>
        </p:nvCxnSpPr>
        <p:spPr>
          <a:xfrm>
            <a:off x="6820524" y="814121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131480F-EA6C-F644-8BCE-ACEE22AE52D4}"/>
              </a:ext>
            </a:extLst>
          </p:cNvPr>
          <p:cNvSpPr/>
          <p:nvPr/>
        </p:nvSpPr>
        <p:spPr>
          <a:xfrm>
            <a:off x="7169530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8C17C2-9344-EC48-8277-06DEBD445069}"/>
              </a:ext>
            </a:extLst>
          </p:cNvPr>
          <p:cNvCxnSpPr>
            <a:cxnSpLocks/>
          </p:cNvCxnSpPr>
          <p:nvPr/>
        </p:nvCxnSpPr>
        <p:spPr>
          <a:xfrm>
            <a:off x="8030142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73C65-4362-E94B-BA48-75CF5C58DC43}"/>
              </a:ext>
            </a:extLst>
          </p:cNvPr>
          <p:cNvCxnSpPr>
            <a:cxnSpLocks/>
          </p:cNvCxnSpPr>
          <p:nvPr/>
        </p:nvCxnSpPr>
        <p:spPr>
          <a:xfrm>
            <a:off x="424277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180849E-15DF-FC4F-8E7D-71D7EAE9E34F}"/>
              </a:ext>
            </a:extLst>
          </p:cNvPr>
          <p:cNvSpPr/>
          <p:nvPr/>
        </p:nvSpPr>
        <p:spPr>
          <a:xfrm>
            <a:off x="7169530" y="7769854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44D699-DFF9-1C41-AF32-C6219B58AE72}"/>
              </a:ext>
            </a:extLst>
          </p:cNvPr>
          <p:cNvCxnSpPr>
            <a:cxnSpLocks/>
          </p:cNvCxnSpPr>
          <p:nvPr/>
        </p:nvCxnSpPr>
        <p:spPr>
          <a:xfrm>
            <a:off x="8030142" y="81463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73FE8B-552C-0042-B765-F32B4903EE39}"/>
              </a:ext>
            </a:extLst>
          </p:cNvPr>
          <p:cNvSpPr/>
          <p:nvPr/>
        </p:nvSpPr>
        <p:spPr>
          <a:xfrm>
            <a:off x="8406660" y="9443288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7DCFDF-1848-B646-994B-E7ABD47F5096}"/>
              </a:ext>
            </a:extLst>
          </p:cNvPr>
          <p:cNvCxnSpPr>
            <a:cxnSpLocks/>
          </p:cNvCxnSpPr>
          <p:nvPr/>
        </p:nvCxnSpPr>
        <p:spPr>
          <a:xfrm>
            <a:off x="9326439" y="98198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F162FF6-6917-1943-B145-1EFB3F8947F3}"/>
              </a:ext>
            </a:extLst>
          </p:cNvPr>
          <p:cNvSpPr/>
          <p:nvPr/>
        </p:nvSpPr>
        <p:spPr>
          <a:xfrm>
            <a:off x="9643786" y="9425137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47D100-4CD1-784F-8746-22D2F2F73114}"/>
              </a:ext>
            </a:extLst>
          </p:cNvPr>
          <p:cNvCxnSpPr>
            <a:cxnSpLocks/>
          </p:cNvCxnSpPr>
          <p:nvPr/>
        </p:nvCxnSpPr>
        <p:spPr>
          <a:xfrm>
            <a:off x="10504398" y="980165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D15AC1-234D-7C43-8F17-45C9FFFABB60}"/>
              </a:ext>
            </a:extLst>
          </p:cNvPr>
          <p:cNvSpPr/>
          <p:nvPr/>
        </p:nvSpPr>
        <p:spPr>
          <a:xfrm>
            <a:off x="10880912" y="9430516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25706E-6EEF-8041-AF43-904D1F0F63DB}"/>
              </a:ext>
            </a:extLst>
          </p:cNvPr>
          <p:cNvCxnSpPr>
            <a:cxnSpLocks/>
          </p:cNvCxnSpPr>
          <p:nvPr/>
        </p:nvCxnSpPr>
        <p:spPr>
          <a:xfrm>
            <a:off x="11800691" y="980703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2345792-084C-FF43-B9EA-0B704855300B}"/>
              </a:ext>
            </a:extLst>
          </p:cNvPr>
          <p:cNvSpPr/>
          <p:nvPr/>
        </p:nvSpPr>
        <p:spPr>
          <a:xfrm>
            <a:off x="12177209" y="9435895"/>
            <a:ext cx="731520" cy="74227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12D28A-0C4E-304F-BBE1-D590A4EC5A30}"/>
              </a:ext>
            </a:extLst>
          </p:cNvPr>
          <p:cNvCxnSpPr>
            <a:cxnSpLocks/>
          </p:cNvCxnSpPr>
          <p:nvPr/>
        </p:nvCxnSpPr>
        <p:spPr>
          <a:xfrm>
            <a:off x="13096988" y="98124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BE514B2-FDBD-974E-B3E2-4655E24147C8}"/>
              </a:ext>
            </a:extLst>
          </p:cNvPr>
          <p:cNvSpPr/>
          <p:nvPr/>
        </p:nvSpPr>
        <p:spPr>
          <a:xfrm>
            <a:off x="12177209" y="10352088"/>
            <a:ext cx="731520" cy="7422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8A8796-9181-4540-AD82-C98710A6F978}"/>
              </a:ext>
            </a:extLst>
          </p:cNvPr>
          <p:cNvCxnSpPr>
            <a:cxnSpLocks/>
          </p:cNvCxnSpPr>
          <p:nvPr/>
        </p:nvCxnSpPr>
        <p:spPr>
          <a:xfrm>
            <a:off x="13096988" y="1072860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2BBDB56-C1F7-014F-9991-07C5FF29E43C}"/>
              </a:ext>
            </a:extLst>
          </p:cNvPr>
          <p:cNvSpPr/>
          <p:nvPr/>
        </p:nvSpPr>
        <p:spPr>
          <a:xfrm>
            <a:off x="12177209" y="11268281"/>
            <a:ext cx="731520" cy="7422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ABC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72E4F0-BAB1-614B-885F-1C0A7BBAAE21}"/>
              </a:ext>
            </a:extLst>
          </p:cNvPr>
          <p:cNvCxnSpPr>
            <a:cxnSpLocks/>
          </p:cNvCxnSpPr>
          <p:nvPr/>
        </p:nvCxnSpPr>
        <p:spPr>
          <a:xfrm>
            <a:off x="13096988" y="116447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6C4653B-8EAD-B04A-9428-FD5E6128AF83}"/>
              </a:ext>
            </a:extLst>
          </p:cNvPr>
          <p:cNvSpPr/>
          <p:nvPr/>
        </p:nvSpPr>
        <p:spPr>
          <a:xfrm>
            <a:off x="12187971" y="12087652"/>
            <a:ext cx="731520" cy="7422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 </a:t>
            </a:r>
            <a:r>
              <a:rPr lang="en-US" sz="1200" b="1" i="1" dirty="0">
                <a:solidFill>
                  <a:schemeClr val="bg1"/>
                </a:solidFill>
              </a:rPr>
              <a:t>stash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D4F445-F677-DD4B-9A09-950C72638AE8}"/>
              </a:ext>
            </a:extLst>
          </p:cNvPr>
          <p:cNvCxnSpPr>
            <a:cxnSpLocks/>
          </p:cNvCxnSpPr>
          <p:nvPr/>
        </p:nvCxnSpPr>
        <p:spPr>
          <a:xfrm>
            <a:off x="13107750" y="12464170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C2B4C7-1D77-5743-97C7-D34A9E4FBE27}"/>
              </a:ext>
            </a:extLst>
          </p:cNvPr>
          <p:cNvCxnSpPr>
            <a:cxnSpLocks/>
          </p:cNvCxnSpPr>
          <p:nvPr/>
        </p:nvCxnSpPr>
        <p:spPr>
          <a:xfrm>
            <a:off x="547990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F7832F-4B79-1C4B-9FF5-A9EA900EE1ED}"/>
              </a:ext>
            </a:extLst>
          </p:cNvPr>
          <p:cNvCxnSpPr>
            <a:cxnSpLocks/>
          </p:cNvCxnSpPr>
          <p:nvPr/>
        </p:nvCxnSpPr>
        <p:spPr>
          <a:xfrm>
            <a:off x="922289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4E2BE8-BA4C-8D49-8689-DEA5FA57DB56}"/>
              </a:ext>
            </a:extLst>
          </p:cNvPr>
          <p:cNvCxnSpPr>
            <a:cxnSpLocks/>
          </p:cNvCxnSpPr>
          <p:nvPr/>
        </p:nvCxnSpPr>
        <p:spPr>
          <a:xfrm>
            <a:off x="10460021" y="69799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A157BC-6BD1-CD4D-9F11-4CD95AC1D793}"/>
              </a:ext>
            </a:extLst>
          </p:cNvPr>
          <p:cNvCxnSpPr>
            <a:cxnSpLocks/>
          </p:cNvCxnSpPr>
          <p:nvPr/>
        </p:nvCxnSpPr>
        <p:spPr>
          <a:xfrm>
            <a:off x="11697151" y="697789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3116ED-6F39-9349-8986-48C91E6BEB5C}"/>
              </a:ext>
            </a:extLst>
          </p:cNvPr>
          <p:cNvCxnSpPr>
            <a:cxnSpLocks/>
          </p:cNvCxnSpPr>
          <p:nvPr/>
        </p:nvCxnSpPr>
        <p:spPr>
          <a:xfrm>
            <a:off x="12934281" y="6913351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AA85180-F0A9-BD48-A147-D25958CCF486}"/>
              </a:ext>
            </a:extLst>
          </p:cNvPr>
          <p:cNvSpPr/>
          <p:nvPr/>
        </p:nvSpPr>
        <p:spPr>
          <a:xfrm>
            <a:off x="8407278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9791AB-AAAD-EE46-9FF6-6854F646CCD2}"/>
              </a:ext>
            </a:extLst>
          </p:cNvPr>
          <p:cNvCxnSpPr>
            <a:cxnSpLocks/>
          </p:cNvCxnSpPr>
          <p:nvPr/>
        </p:nvCxnSpPr>
        <p:spPr>
          <a:xfrm>
            <a:off x="9267890" y="89482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D8725B-29CE-8B48-98FC-5751E7276130}"/>
              </a:ext>
            </a:extLst>
          </p:cNvPr>
          <p:cNvSpPr/>
          <p:nvPr/>
        </p:nvSpPr>
        <p:spPr>
          <a:xfrm>
            <a:off x="9644409" y="8571698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FD307-90BC-D44A-BD12-FE731FB3017A}"/>
              </a:ext>
            </a:extLst>
          </p:cNvPr>
          <p:cNvCxnSpPr>
            <a:cxnSpLocks/>
          </p:cNvCxnSpPr>
          <p:nvPr/>
        </p:nvCxnSpPr>
        <p:spPr>
          <a:xfrm>
            <a:off x="10505021" y="894821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62CE407-2784-FC42-9FF1-4A2B390C6459}"/>
              </a:ext>
            </a:extLst>
          </p:cNvPr>
          <p:cNvSpPr/>
          <p:nvPr/>
        </p:nvSpPr>
        <p:spPr>
          <a:xfrm>
            <a:off x="10881539" y="8577077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C54499-2CC7-9E46-996A-9ED61DF0C2F8}"/>
              </a:ext>
            </a:extLst>
          </p:cNvPr>
          <p:cNvCxnSpPr>
            <a:cxnSpLocks/>
          </p:cNvCxnSpPr>
          <p:nvPr/>
        </p:nvCxnSpPr>
        <p:spPr>
          <a:xfrm>
            <a:off x="11742151" y="8953595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C8037D0-2BE0-7F40-9B5F-FF098ADD1383}"/>
              </a:ext>
            </a:extLst>
          </p:cNvPr>
          <p:cNvSpPr/>
          <p:nvPr/>
        </p:nvSpPr>
        <p:spPr>
          <a:xfrm>
            <a:off x="12118669" y="8597695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D4EFBD-8BAB-154A-8F6A-B280036CBF66}"/>
              </a:ext>
            </a:extLst>
          </p:cNvPr>
          <p:cNvCxnSpPr>
            <a:cxnSpLocks/>
          </p:cNvCxnSpPr>
          <p:nvPr/>
        </p:nvCxnSpPr>
        <p:spPr>
          <a:xfrm>
            <a:off x="12979281" y="897421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44BEFD-4531-234A-8DB1-6E077642D18A}"/>
              </a:ext>
            </a:extLst>
          </p:cNvPr>
          <p:cNvCxnSpPr>
            <a:cxnSpLocks/>
          </p:cNvCxnSpPr>
          <p:nvPr/>
        </p:nvCxnSpPr>
        <p:spPr>
          <a:xfrm>
            <a:off x="609831" y="6498664"/>
            <a:ext cx="1423931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0B754B2-42ED-8843-94B3-68A4B2B07BC4}"/>
              </a:ext>
            </a:extLst>
          </p:cNvPr>
          <p:cNvSpPr txBox="1"/>
          <p:nvPr/>
        </p:nvSpPr>
        <p:spPr>
          <a:xfrm>
            <a:off x="609831" y="6323559"/>
            <a:ext cx="510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Bitcoin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F1048A-58A7-7043-85A9-576378BCD816}"/>
              </a:ext>
            </a:extLst>
          </p:cNvPr>
          <p:cNvSpPr txBox="1"/>
          <p:nvPr/>
        </p:nvSpPr>
        <p:spPr>
          <a:xfrm>
            <a:off x="584985" y="6467638"/>
            <a:ext cx="559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Altcoins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E6E47F-3842-5844-82E1-633C3BDE9BCC}"/>
              </a:ext>
            </a:extLst>
          </p:cNvPr>
          <p:cNvSpPr/>
          <p:nvPr/>
        </p:nvSpPr>
        <p:spPr>
          <a:xfrm>
            <a:off x="13600645" y="10503339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2E2DAA-ADE9-5D4E-87E4-757EA2CA7A1C}"/>
              </a:ext>
            </a:extLst>
          </p:cNvPr>
          <p:cNvSpPr/>
          <p:nvPr/>
        </p:nvSpPr>
        <p:spPr>
          <a:xfrm>
            <a:off x="13611454" y="1136684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603DA-21E6-F547-8356-BC3CEACE3DBD}"/>
              </a:ext>
            </a:extLst>
          </p:cNvPr>
          <p:cNvSpPr/>
          <p:nvPr/>
        </p:nvSpPr>
        <p:spPr>
          <a:xfrm>
            <a:off x="13640029" y="12133521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AE85775-B3F2-714A-ACC2-0C0790D42424}"/>
              </a:ext>
            </a:extLst>
          </p:cNvPr>
          <p:cNvSpPr/>
          <p:nvPr/>
        </p:nvSpPr>
        <p:spPr>
          <a:xfrm>
            <a:off x="13596826" y="9587146"/>
            <a:ext cx="40145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807856-DF2D-BF44-B43B-AFFA1EC91A21}"/>
              </a:ext>
            </a:extLst>
          </p:cNvPr>
          <p:cNvCxnSpPr>
            <a:cxnSpLocks/>
          </p:cNvCxnSpPr>
          <p:nvPr/>
        </p:nvCxnSpPr>
        <p:spPr>
          <a:xfrm flipH="1">
            <a:off x="1764053" y="6830826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74FEA0-F13B-CD4C-B098-A6F24F37ABE0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914037" y="8444686"/>
            <a:ext cx="8262" cy="1369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038E91-1F0A-1641-9D97-7C767AC5E2D7}"/>
              </a:ext>
            </a:extLst>
          </p:cNvPr>
          <p:cNvCxnSpPr>
            <a:cxnSpLocks/>
          </p:cNvCxnSpPr>
          <p:nvPr/>
        </p:nvCxnSpPr>
        <p:spPr>
          <a:xfrm flipH="1">
            <a:off x="11894204" y="10842558"/>
            <a:ext cx="3194" cy="85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FF3997E-3776-DD4F-86EE-CECE14011DCE}"/>
              </a:ext>
            </a:extLst>
          </p:cNvPr>
          <p:cNvCxnSpPr>
            <a:cxnSpLocks/>
          </p:cNvCxnSpPr>
          <p:nvPr/>
        </p:nvCxnSpPr>
        <p:spPr>
          <a:xfrm>
            <a:off x="11901937" y="11770501"/>
            <a:ext cx="0" cy="7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DC2D4-56AA-3B4E-B4C3-8FBA9A7D3D1C}"/>
              </a:ext>
            </a:extLst>
          </p:cNvPr>
          <p:cNvSpPr txBox="1"/>
          <p:nvPr/>
        </p:nvSpPr>
        <p:spPr>
          <a:xfrm>
            <a:off x="13473506" y="12634212"/>
            <a:ext cx="7344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EDEAEF"/>
                </a:solidFill>
              </a:rPr>
              <a:t>@</a:t>
            </a:r>
            <a:r>
              <a:rPr lang="en-US" sz="600" dirty="0" err="1">
                <a:solidFill>
                  <a:srgbClr val="EDEAEF"/>
                </a:solidFill>
              </a:rPr>
              <a:t>dennisportomd</a:t>
            </a:r>
            <a:endParaRPr lang="en-US" sz="600" dirty="0">
              <a:solidFill>
                <a:srgbClr val="EDEAEF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0B17BE0-EC9B-8040-89D0-F0FD723A88D0}"/>
              </a:ext>
            </a:extLst>
          </p:cNvPr>
          <p:cNvSpPr/>
          <p:nvPr/>
        </p:nvSpPr>
        <p:spPr>
          <a:xfrm>
            <a:off x="8377299" y="7750106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E0EB974-CD07-624F-918C-551B1EDDF34F}"/>
              </a:ext>
            </a:extLst>
          </p:cNvPr>
          <p:cNvCxnSpPr>
            <a:cxnSpLocks/>
          </p:cNvCxnSpPr>
          <p:nvPr/>
        </p:nvCxnSpPr>
        <p:spPr>
          <a:xfrm>
            <a:off x="9237911" y="8126624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275CC5-8256-3B4D-BDD3-475FD2B27DD0}"/>
              </a:ext>
            </a:extLst>
          </p:cNvPr>
          <p:cNvSpPr/>
          <p:nvPr/>
        </p:nvSpPr>
        <p:spPr>
          <a:xfrm>
            <a:off x="9643786" y="7763308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5ECA19-215B-1F4D-A229-00E000BB52DA}"/>
              </a:ext>
            </a:extLst>
          </p:cNvPr>
          <p:cNvCxnSpPr>
            <a:cxnSpLocks/>
          </p:cNvCxnSpPr>
          <p:nvPr/>
        </p:nvCxnSpPr>
        <p:spPr>
          <a:xfrm>
            <a:off x="10504398" y="813982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767274E-9EBD-DF47-B834-CEE7F9A082B6}"/>
              </a:ext>
            </a:extLst>
          </p:cNvPr>
          <p:cNvSpPr/>
          <p:nvPr/>
        </p:nvSpPr>
        <p:spPr>
          <a:xfrm>
            <a:off x="10851555" y="7743560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B45F1F-411D-7840-A43F-E82C5A89480E}"/>
              </a:ext>
            </a:extLst>
          </p:cNvPr>
          <p:cNvCxnSpPr>
            <a:cxnSpLocks/>
          </p:cNvCxnSpPr>
          <p:nvPr/>
        </p:nvCxnSpPr>
        <p:spPr>
          <a:xfrm>
            <a:off x="11712167" y="812007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8E26DC8-2EC4-6B40-813F-B90009154101}"/>
              </a:ext>
            </a:extLst>
          </p:cNvPr>
          <p:cNvSpPr/>
          <p:nvPr/>
        </p:nvSpPr>
        <p:spPr>
          <a:xfrm>
            <a:off x="12118042" y="7755485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88564E-4204-C948-ABCB-07074F51F3BB}"/>
              </a:ext>
            </a:extLst>
          </p:cNvPr>
          <p:cNvCxnSpPr>
            <a:cxnSpLocks/>
          </p:cNvCxnSpPr>
          <p:nvPr/>
        </p:nvCxnSpPr>
        <p:spPr>
          <a:xfrm>
            <a:off x="12978654" y="8132003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E12D68A0-B159-5A49-BD70-2B3254D8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53" y="6602517"/>
            <a:ext cx="212267" cy="21226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B57F89F-706A-6149-9245-1CA15DE3A778}"/>
              </a:ext>
            </a:extLst>
          </p:cNvPr>
          <p:cNvSpPr txBox="1"/>
          <p:nvPr/>
        </p:nvSpPr>
        <p:spPr>
          <a:xfrm>
            <a:off x="1794695" y="6555862"/>
            <a:ext cx="7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Copied &amp;</a:t>
            </a:r>
          </a:p>
          <a:p>
            <a:r>
              <a:rPr lang="en-US" sz="900" dirty="0"/>
              <a:t>modified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0847A88-5000-FD4D-8286-94AFD280645A}"/>
              </a:ext>
            </a:extLst>
          </p:cNvPr>
          <p:cNvSpPr/>
          <p:nvPr/>
        </p:nvSpPr>
        <p:spPr>
          <a:xfrm>
            <a:off x="13327759" y="5722554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B8C99D-AEB4-EE4B-8C70-3FBD9A35FC73}"/>
              </a:ext>
            </a:extLst>
          </p:cNvPr>
          <p:cNvCxnSpPr>
            <a:cxnSpLocks/>
          </p:cNvCxnSpPr>
          <p:nvPr/>
        </p:nvCxnSpPr>
        <p:spPr>
          <a:xfrm>
            <a:off x="14188371" y="6099072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1324920-15CD-3745-A43B-EA8360CF2743}"/>
              </a:ext>
            </a:extLst>
          </p:cNvPr>
          <p:cNvCxnSpPr>
            <a:cxnSpLocks/>
          </p:cNvCxnSpPr>
          <p:nvPr/>
        </p:nvCxnSpPr>
        <p:spPr>
          <a:xfrm>
            <a:off x="14188371" y="6925817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0A6BC8-942A-2544-93F6-D0907ACBB083}"/>
              </a:ext>
            </a:extLst>
          </p:cNvPr>
          <p:cNvSpPr/>
          <p:nvPr/>
        </p:nvSpPr>
        <p:spPr>
          <a:xfrm>
            <a:off x="13372759" y="8610161"/>
            <a:ext cx="731520" cy="74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BTCC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74B7E98-95C2-3F43-8F57-59F556F8F9BD}"/>
              </a:ext>
            </a:extLst>
          </p:cNvPr>
          <p:cNvCxnSpPr>
            <a:cxnSpLocks/>
          </p:cNvCxnSpPr>
          <p:nvPr/>
        </p:nvCxnSpPr>
        <p:spPr>
          <a:xfrm>
            <a:off x="14233371" y="898667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1C8D5D5-6F05-C146-A874-219323B5F3CB}"/>
              </a:ext>
            </a:extLst>
          </p:cNvPr>
          <p:cNvSpPr/>
          <p:nvPr/>
        </p:nvSpPr>
        <p:spPr>
          <a:xfrm>
            <a:off x="13372132" y="7767951"/>
            <a:ext cx="731520" cy="7422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BCHC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EB121B9-6D6B-C84A-86EE-28ED87D32510}"/>
              </a:ext>
            </a:extLst>
          </p:cNvPr>
          <p:cNvCxnSpPr>
            <a:cxnSpLocks/>
          </p:cNvCxnSpPr>
          <p:nvPr/>
        </p:nvCxnSpPr>
        <p:spPr>
          <a:xfrm>
            <a:off x="14232744" y="814446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674849-1CC3-C044-A7A7-EB19EE8C4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165" y="8232419"/>
            <a:ext cx="212267" cy="212267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9F43E1B3-01AE-4A43-A815-EBD44EA9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85" y="8242289"/>
            <a:ext cx="212267" cy="212267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3518BE2-AB3E-384D-8FF2-3301F6263BAE}"/>
              </a:ext>
            </a:extLst>
          </p:cNvPr>
          <p:cNvCxnSpPr>
            <a:cxnSpLocks/>
          </p:cNvCxnSpPr>
          <p:nvPr/>
        </p:nvCxnSpPr>
        <p:spPr>
          <a:xfrm flipH="1">
            <a:off x="8199592" y="8465794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5E550C-12F0-0A4A-81F2-69558424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830" y="9886184"/>
            <a:ext cx="212267" cy="212267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6A9D31-B157-4249-89FD-092E797E5E65}"/>
              </a:ext>
            </a:extLst>
          </p:cNvPr>
          <p:cNvCxnSpPr>
            <a:cxnSpLocks/>
          </p:cNvCxnSpPr>
          <p:nvPr/>
        </p:nvCxnSpPr>
        <p:spPr>
          <a:xfrm flipH="1">
            <a:off x="11901937" y="10109689"/>
            <a:ext cx="6410" cy="5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ED90BA2-8B3D-104F-964E-D51B4E187963}"/>
              </a:ext>
            </a:extLst>
          </p:cNvPr>
          <p:cNvSpPr/>
          <p:nvPr/>
        </p:nvSpPr>
        <p:spPr>
          <a:xfrm>
            <a:off x="5876828" y="5728791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67066E8-005C-8141-AAB2-8F196D0EDA13}"/>
              </a:ext>
            </a:extLst>
          </p:cNvPr>
          <p:cNvCxnSpPr>
            <a:cxnSpLocks/>
          </p:cNvCxnSpPr>
          <p:nvPr/>
        </p:nvCxnSpPr>
        <p:spPr>
          <a:xfrm>
            <a:off x="6737440" y="610530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D9670C8-1D15-6F44-B129-A8503BBF28F4}"/>
              </a:ext>
            </a:extLst>
          </p:cNvPr>
          <p:cNvSpPr/>
          <p:nvPr/>
        </p:nvSpPr>
        <p:spPr>
          <a:xfrm>
            <a:off x="7113958" y="5734170"/>
            <a:ext cx="731520" cy="74227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Bitcoin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CCF511D-F388-6841-BA90-C3C5611104BD}"/>
              </a:ext>
            </a:extLst>
          </p:cNvPr>
          <p:cNvCxnSpPr>
            <a:cxnSpLocks/>
          </p:cNvCxnSpPr>
          <p:nvPr/>
        </p:nvCxnSpPr>
        <p:spPr>
          <a:xfrm>
            <a:off x="7974570" y="6110688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D5E8F6-8FB8-D64A-B250-15F49C1B1203}"/>
              </a:ext>
            </a:extLst>
          </p:cNvPr>
          <p:cNvCxnSpPr>
            <a:cxnSpLocks/>
          </p:cNvCxnSpPr>
          <p:nvPr/>
        </p:nvCxnSpPr>
        <p:spPr>
          <a:xfrm>
            <a:off x="671703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9B62A41-161D-A946-8F9B-E4923FAB5E2B}"/>
              </a:ext>
            </a:extLst>
          </p:cNvPr>
          <p:cNvCxnSpPr>
            <a:cxnSpLocks/>
          </p:cNvCxnSpPr>
          <p:nvPr/>
        </p:nvCxnSpPr>
        <p:spPr>
          <a:xfrm>
            <a:off x="7954161" y="6973656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454C6841-666B-ED47-9350-BCAF77BCBC64}"/>
              </a:ext>
            </a:extLst>
          </p:cNvPr>
          <p:cNvSpPr/>
          <p:nvPr/>
        </p:nvSpPr>
        <p:spPr>
          <a:xfrm>
            <a:off x="2302428" y="6614510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3D89968-4547-4542-9A25-F8251597201A}"/>
              </a:ext>
            </a:extLst>
          </p:cNvPr>
          <p:cNvCxnSpPr>
            <a:cxnSpLocks/>
          </p:cNvCxnSpPr>
          <p:nvPr/>
        </p:nvCxnSpPr>
        <p:spPr>
          <a:xfrm>
            <a:off x="3066788" y="6985649"/>
            <a:ext cx="2474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D293D53-70BA-6A43-9B40-78B8D88C2825}"/>
              </a:ext>
            </a:extLst>
          </p:cNvPr>
          <p:cNvSpPr/>
          <p:nvPr/>
        </p:nvSpPr>
        <p:spPr>
          <a:xfrm>
            <a:off x="3548038" y="6702112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3D6B27-8A7C-3240-A950-365A0594C33A}"/>
              </a:ext>
            </a:extLst>
          </p:cNvPr>
          <p:cNvSpPr/>
          <p:nvPr/>
        </p:nvSpPr>
        <p:spPr>
          <a:xfrm>
            <a:off x="3382159" y="6608774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E15D065-3B99-D443-8906-7E937C03288A}"/>
              </a:ext>
            </a:extLst>
          </p:cNvPr>
          <p:cNvCxnSpPr>
            <a:cxnSpLocks/>
          </p:cNvCxnSpPr>
          <p:nvPr/>
        </p:nvCxnSpPr>
        <p:spPr>
          <a:xfrm flipH="1">
            <a:off x="3151482" y="678866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5BBECB3-E740-C240-B547-CFA56252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82" y="6560351"/>
            <a:ext cx="212267" cy="212267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16AE2FE1-51E1-CD40-93AD-E9355BA799C8}"/>
              </a:ext>
            </a:extLst>
          </p:cNvPr>
          <p:cNvSpPr/>
          <p:nvPr/>
        </p:nvSpPr>
        <p:spPr>
          <a:xfrm>
            <a:off x="4672882" y="6789751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2F08944-BBDD-AE4D-83D4-E440A3922846}"/>
              </a:ext>
            </a:extLst>
          </p:cNvPr>
          <p:cNvSpPr/>
          <p:nvPr/>
        </p:nvSpPr>
        <p:spPr>
          <a:xfrm>
            <a:off x="4507003" y="6696413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DD3BAD2-D6FD-6449-B445-0EDA33D14E7D}"/>
              </a:ext>
            </a:extLst>
          </p:cNvPr>
          <p:cNvSpPr/>
          <p:nvPr/>
        </p:nvSpPr>
        <p:spPr>
          <a:xfrm>
            <a:off x="4737428" y="6590459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00F30E-973B-F940-875F-C883E14F9826}"/>
              </a:ext>
            </a:extLst>
          </p:cNvPr>
          <p:cNvSpPr/>
          <p:nvPr/>
        </p:nvSpPr>
        <p:spPr>
          <a:xfrm>
            <a:off x="5903130" y="6777569"/>
            <a:ext cx="731520" cy="742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NMC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F5E4210-AEBA-CB48-95D1-0D44710E4B91}"/>
              </a:ext>
            </a:extLst>
          </p:cNvPr>
          <p:cNvSpPr/>
          <p:nvPr/>
        </p:nvSpPr>
        <p:spPr>
          <a:xfrm>
            <a:off x="5737251" y="6684231"/>
            <a:ext cx="731520" cy="74227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LTC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85D91BF-FFAA-8849-A4BA-8F489A8C9C4C}"/>
              </a:ext>
            </a:extLst>
          </p:cNvPr>
          <p:cNvSpPr/>
          <p:nvPr/>
        </p:nvSpPr>
        <p:spPr>
          <a:xfrm>
            <a:off x="5967676" y="6578277"/>
            <a:ext cx="731520" cy="7422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BTG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3248CB6-CCC7-7249-8865-19FC042B2B86}"/>
              </a:ext>
            </a:extLst>
          </p:cNvPr>
          <p:cNvSpPr/>
          <p:nvPr/>
        </p:nvSpPr>
        <p:spPr>
          <a:xfrm>
            <a:off x="5872219" y="6700521"/>
            <a:ext cx="731520" cy="74227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868888-C979-5D46-AD90-3CD4D0A1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90" y="6740528"/>
            <a:ext cx="941257" cy="65650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A217F7F-EE12-3D46-BE4D-32C32621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118" y="6700273"/>
            <a:ext cx="941257" cy="656507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C24658DB-6704-004E-A761-C1C330E8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351" y="6699900"/>
            <a:ext cx="941257" cy="65650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DEE7BC2-5396-5143-8E93-B70727F77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000" y="6671323"/>
            <a:ext cx="941257" cy="6565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CE73D16-6C8B-C846-A91B-AA01E0BBB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0556" y="6684231"/>
            <a:ext cx="941257" cy="6565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E165D3D-3B4C-0844-BF9D-5D4DCBE4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8080" y="6682890"/>
            <a:ext cx="941257" cy="656507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682CB17-C1B4-1143-8490-27F4162ACC93}"/>
              </a:ext>
            </a:extLst>
          </p:cNvPr>
          <p:cNvSpPr/>
          <p:nvPr/>
        </p:nvSpPr>
        <p:spPr>
          <a:xfrm>
            <a:off x="4520939" y="6996176"/>
            <a:ext cx="731520" cy="742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BCH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33C2E-83C0-B34C-BB02-44EBA7E79052}"/>
              </a:ext>
            </a:extLst>
          </p:cNvPr>
          <p:cNvSpPr txBox="1"/>
          <p:nvPr/>
        </p:nvSpPr>
        <p:spPr>
          <a:xfrm>
            <a:off x="7023110" y="6877732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527C8D-4E58-3348-AA36-F294D40016BB}"/>
              </a:ext>
            </a:extLst>
          </p:cNvPr>
          <p:cNvSpPr txBox="1"/>
          <p:nvPr/>
        </p:nvSpPr>
        <p:spPr>
          <a:xfrm>
            <a:off x="8235389" y="6856532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393143D-3CC5-3F46-A9F6-BE0D40DD1149}"/>
              </a:ext>
            </a:extLst>
          </p:cNvPr>
          <p:cNvSpPr txBox="1"/>
          <p:nvPr/>
        </p:nvSpPr>
        <p:spPr>
          <a:xfrm>
            <a:off x="9583163" y="6853022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7D7684-67D1-7844-9E9F-C9CD4C403719}"/>
              </a:ext>
            </a:extLst>
          </p:cNvPr>
          <p:cNvSpPr txBox="1"/>
          <p:nvPr/>
        </p:nvSpPr>
        <p:spPr>
          <a:xfrm>
            <a:off x="10720658" y="6822705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085CDC-F55D-974A-B505-DA19C6474051}"/>
              </a:ext>
            </a:extLst>
          </p:cNvPr>
          <p:cNvSpPr txBox="1"/>
          <p:nvPr/>
        </p:nvSpPr>
        <p:spPr>
          <a:xfrm>
            <a:off x="11955784" y="6822106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613F7B0-461A-F24F-AE6B-115359F31E2C}"/>
              </a:ext>
            </a:extLst>
          </p:cNvPr>
          <p:cNvSpPr txBox="1"/>
          <p:nvPr/>
        </p:nvSpPr>
        <p:spPr>
          <a:xfrm>
            <a:off x="13205547" y="6836719"/>
            <a:ext cx="96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Many more altcoins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102859-7B98-F54E-BFE9-E2DB30E17AD2}"/>
              </a:ext>
            </a:extLst>
          </p:cNvPr>
          <p:cNvCxnSpPr>
            <a:cxnSpLocks/>
          </p:cNvCxnSpPr>
          <p:nvPr/>
        </p:nvCxnSpPr>
        <p:spPr>
          <a:xfrm flipH="1">
            <a:off x="4360875" y="6779177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E16A39A-FB06-9E45-8721-20C0CA63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75" y="6550868"/>
            <a:ext cx="212267" cy="212267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3BBC8B-DF01-D741-B14E-365E48617823}"/>
              </a:ext>
            </a:extLst>
          </p:cNvPr>
          <p:cNvCxnSpPr>
            <a:cxnSpLocks/>
          </p:cNvCxnSpPr>
          <p:nvPr/>
        </p:nvCxnSpPr>
        <p:spPr>
          <a:xfrm flipH="1">
            <a:off x="5630401" y="6780609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5FADF11-AF1C-CC45-87B8-9A48CE6C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501" y="6568342"/>
            <a:ext cx="212267" cy="212267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6D0DC3A-DE8C-D34E-8468-5B47A3508368}"/>
              </a:ext>
            </a:extLst>
          </p:cNvPr>
          <p:cNvCxnSpPr>
            <a:cxnSpLocks/>
          </p:cNvCxnSpPr>
          <p:nvPr/>
        </p:nvCxnSpPr>
        <p:spPr>
          <a:xfrm flipH="1">
            <a:off x="6831970" y="6764500"/>
            <a:ext cx="1234" cy="179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A83559E-B9EC-9F41-B166-10608764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70" y="6536191"/>
            <a:ext cx="212267" cy="21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74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Porto, Dennis</dc:creator>
  <cp:lastModifiedBy>Porto, Dennis</cp:lastModifiedBy>
  <cp:revision>19</cp:revision>
  <dcterms:created xsi:type="dcterms:W3CDTF">2018-11-10T16:28:32Z</dcterms:created>
  <dcterms:modified xsi:type="dcterms:W3CDTF">2018-11-13T16:40:39Z</dcterms:modified>
</cp:coreProperties>
</file>