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 showGuides="1">
      <p:cViewPr varScale="1">
        <p:scale>
          <a:sx n="81" d="100"/>
          <a:sy n="81" d="100"/>
        </p:scale>
        <p:origin x="126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B8CE6-C87F-AC2A-0555-91780FF79A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7A2288-90FA-8BED-78A5-59F0F5F1C2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603EA-B424-2BD0-3EA9-79335BCEE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2F11A-FB0C-4BED-AEBE-9F074BFD91C0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A4492-3D74-C785-435F-D73D701F0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8E5175-DB52-A89E-D9A8-88133ECE4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FB470-4E55-4F6E-9ED9-8B85DFF41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024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9A8E6-1C1F-F9AA-18DB-5AE4B8AE9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3ADE15-648E-556D-B16C-4309CA0ECA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0935F2-5065-193B-EFCD-A82924C2C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2F11A-FB0C-4BED-AEBE-9F074BFD91C0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DA593-9445-20CB-32B1-857A501CB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5DFEBC-B52F-27E3-B1C6-52F7C20B3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FB470-4E55-4F6E-9ED9-8B85DFF41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533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B682C9-6ECF-30B4-DF55-F539BCC0AB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C67B6A-3342-68EA-7CA8-16A57CC894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CBAC2-E6B2-D298-2C4E-070DEFC7A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2F11A-FB0C-4BED-AEBE-9F074BFD91C0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C19A8-92E4-231E-E7D8-0132A955F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2EB24-AFD1-5227-C253-55E239E87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FB470-4E55-4F6E-9ED9-8B85DFF41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968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560C8-06D4-A54B-AF61-755042B83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607F8-A771-A79C-29D9-C900B876E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915D4C-2215-55A6-8A92-E4C608407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2F11A-FB0C-4BED-AEBE-9F074BFD91C0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7C79EF-2A02-5D28-698F-A2E8836FE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7CA0EF-DF9C-978A-7A12-B991EB724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FB470-4E55-4F6E-9ED9-8B85DFF41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009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D7CD-2118-688E-3E31-63827C385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27E443-F632-FF06-CB5A-6537B2FAE9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CED97-AAED-4146-F1DB-77F64BE6D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2F11A-FB0C-4BED-AEBE-9F074BFD91C0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076EE4-C79E-BF11-F792-A89B144DC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E59E4-F029-3402-B667-86DA68E3A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FB470-4E55-4F6E-9ED9-8B85DFF41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486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5C20C-1A48-F6F3-3095-A8A7F1403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7CCBB-7CFD-D849-A2DB-36FD74FDC3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12C7BE-2B18-2D59-BA6B-0755CD3186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41ACA6-A372-A040-C1CA-B1A1FD8E9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2F11A-FB0C-4BED-AEBE-9F074BFD91C0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9A6F2-880B-E0FC-2086-681075CF1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8213CD-4089-1C50-2508-80446FC68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FB470-4E55-4F6E-9ED9-8B85DFF41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311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AC037-2355-5AA5-3308-BF3867AFD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93A83E-7543-CC3A-06AD-4B358BCBFB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25D51B-6891-9DA9-F519-5928F0086D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0B2387-EE47-4E62-3570-539AF4E130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233FF1-6853-1CDF-D586-2D993EBB7E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C94EA5-FAAA-3A13-16B7-B6BA0868E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2F11A-FB0C-4BED-AEBE-9F074BFD91C0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3A1A99-5C5F-DB56-68E4-F30C1EDF3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EDA605-1DFE-EEBC-977F-63D3AAEA1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FB470-4E55-4F6E-9ED9-8B85DFF41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80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6A376-640D-6C49-1B87-26F745AC1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67D5C8-B36E-9453-B674-A293A353C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2F11A-FB0C-4BED-AEBE-9F074BFD91C0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468C5C-62E7-E220-03D2-0AE9F9D2B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C5782-CC9F-4397-D986-4A54C9DAE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FB470-4E55-4F6E-9ED9-8B85DFF41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742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38B237-7B80-1D92-AD82-00DCFBAC5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2F11A-FB0C-4BED-AEBE-9F074BFD91C0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14641E-2560-8AFD-E8A2-48DD7D5EF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C9EC64-C85F-0791-5CCB-BF708D60B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FB470-4E55-4F6E-9ED9-8B85DFF41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267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EFD79-2ECF-0AEC-18A3-E44C39E7C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325B1-8BE3-69D9-2E3C-8E0BA5E09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1BB22D-507F-DC08-3122-8398D83848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B1298F-6B23-029C-F8D1-CCE36555D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2F11A-FB0C-4BED-AEBE-9F074BFD91C0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A9A760-D2BC-E39A-C257-40E5E78C4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75DC2E-CD09-D987-35C1-B2868B54F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FB470-4E55-4F6E-9ED9-8B85DFF41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802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71426-4223-5117-BC49-B5A69394C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FF720F-D414-A5B3-D25F-4EEC47C7F1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61608D-9E59-ACBB-23C3-3E7E183C3A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E772A3-BA38-F90C-4E37-2476A32F8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2F11A-FB0C-4BED-AEBE-9F074BFD91C0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953A5A-1F89-B0EA-AC7C-12A411BDD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15D429-74AB-7DFE-AC30-08C4C7D18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FB470-4E55-4F6E-9ED9-8B85DFF41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778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6930E5-4EBC-262F-E1F2-735B38D8D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AD303D-FA91-D9AF-25FD-57480A2C2E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01EEF-6508-7EA8-25ED-4EC0FCF0DF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2F11A-FB0C-4BED-AEBE-9F074BFD91C0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1B9919-BB66-0184-62D3-181B0EE677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119D0-E583-A859-9D97-C2BF8EF44D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FB470-4E55-4F6E-9ED9-8B85DFF41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483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5F303CD-C1F6-3ED4-9125-200689B98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548" y="3977992"/>
            <a:ext cx="3362325" cy="1981200"/>
          </a:xfrm>
          <a:prstGeom prst="rect">
            <a:avLst/>
          </a:prstGeom>
        </p:spPr>
      </p:pic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EB5E2926-33C6-472A-C128-87880526FF21}"/>
              </a:ext>
            </a:extLst>
          </p:cNvPr>
          <p:cNvSpPr/>
          <p:nvPr/>
        </p:nvSpPr>
        <p:spPr>
          <a:xfrm>
            <a:off x="207057" y="630015"/>
            <a:ext cx="3515096" cy="2576946"/>
          </a:xfrm>
          <a:prstGeom prst="wedgeEllipseCallout">
            <a:avLst>
              <a:gd name="adj1" fmla="val 6194"/>
              <a:gd name="adj2" fmla="val 66647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0" i="0" dirty="0">
                <a:solidFill>
                  <a:schemeClr val="tx1"/>
                </a:solidFill>
                <a:effectLst/>
              </a:rPr>
              <a:t>Ashenfelter is an absolute total sham. His methods are “Neanderthal” not to mention ludicrous and absurd.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07D1BE-7B21-82AB-0D46-C92D1BB9F375}"/>
              </a:ext>
            </a:extLst>
          </p:cNvPr>
          <p:cNvSpPr txBox="1"/>
          <p:nvPr/>
        </p:nvSpPr>
        <p:spPr>
          <a:xfrm>
            <a:off x="3047011" y="3022295"/>
            <a:ext cx="6097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46989BDD-F5F3-4EB9-934D-38CDF82EAB6E}"/>
              </a:ext>
            </a:extLst>
          </p:cNvPr>
          <p:cNvSpPr/>
          <p:nvPr/>
        </p:nvSpPr>
        <p:spPr>
          <a:xfrm>
            <a:off x="3722153" y="597649"/>
            <a:ext cx="3515096" cy="2576946"/>
          </a:xfrm>
          <a:prstGeom prst="wedgeEllipseCallou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He is like a movie critic who never goes to see the movie but tells you how good it is based on the actors and the director.</a:t>
            </a:r>
          </a:p>
        </p:txBody>
      </p:sp>
    </p:spTree>
    <p:extLst>
      <p:ext uri="{BB962C8B-B14F-4D97-AF65-F5344CB8AC3E}">
        <p14:creationId xmlns:p14="http://schemas.microsoft.com/office/powerpoint/2010/main" val="735447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EB5E2926-33C6-472A-C128-87880526FF21}"/>
              </a:ext>
            </a:extLst>
          </p:cNvPr>
          <p:cNvSpPr/>
          <p:nvPr/>
        </p:nvSpPr>
        <p:spPr>
          <a:xfrm>
            <a:off x="83128" y="1056903"/>
            <a:ext cx="5478482" cy="2185683"/>
          </a:xfrm>
          <a:prstGeom prst="wedgeEllipseCallout">
            <a:avLst>
              <a:gd name="adj1" fmla="val 6194"/>
              <a:gd name="adj2" fmla="val 66647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I won't have much influence on (the industry) at all. Their goal now is to ignore us. Many connoisseurs agree privately with me but refuse to say so publicly.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AAE826-718A-363B-2000-C3F8D2591B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788" y="3977305"/>
            <a:ext cx="2581275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214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82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Dennis Rickert</dc:creator>
  <cp:lastModifiedBy>Dennis Rickert</cp:lastModifiedBy>
  <cp:revision>1</cp:revision>
  <dcterms:created xsi:type="dcterms:W3CDTF">2023-07-27T13:09:32Z</dcterms:created>
  <dcterms:modified xsi:type="dcterms:W3CDTF">2023-07-27T13:21:41Z</dcterms:modified>
</cp:coreProperties>
</file>