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 showGuides="1">
      <p:cViewPr varScale="1">
        <p:scale>
          <a:sx n="81" d="100"/>
          <a:sy n="81" d="100"/>
        </p:scale>
        <p:origin x="126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09E7F-AB66-63FE-24C8-B6F2B33884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83F43D-3017-3782-97B0-0A70FF04C0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34AE97-08DF-8A1F-48C6-677F27085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AD648-3931-4B65-B627-3BAD81251110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08EFF3-352B-C8FB-58DD-B05D08D5B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3B4B17-83CA-C22D-8A38-4A92973E9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31743-4B1D-4EEB-80BB-7C03D4BB6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289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B7843-D466-BBC2-8FCE-A84F60157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E94176-AE94-D0B5-A89D-999A9ECBE4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AACB24-3E91-6548-892D-9DA7A1FB8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AD648-3931-4B65-B627-3BAD81251110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052F52-6510-C72A-0DC7-6B20022B4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0E44E6-E433-EDED-E8F0-6D39A5970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31743-4B1D-4EEB-80BB-7C03D4BB6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357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2C3B2E-53E8-0F69-FD5A-548A86CF96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88ACE1-E227-7101-BF2D-415B22F566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E35C90-89A7-2537-CB76-5A80B3AC1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AD648-3931-4B65-B627-3BAD81251110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4A6CA7-DDEC-7C75-281A-B7A1DEC59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B9AD0C-8DDE-A6EE-52F1-BF302CB70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31743-4B1D-4EEB-80BB-7C03D4BB6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427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B3860-88DB-DC76-F35D-E30418119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6100C8-A1DD-C56E-68DC-6BF0A7ADAC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776178-B53B-6B16-2CC7-AB13914B0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AD648-3931-4B65-B627-3BAD81251110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0E5231-EB56-4F61-7043-392A1A376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5D2F3D-7BD6-7E2B-DBFB-A7AF98ED5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31743-4B1D-4EEB-80BB-7C03D4BB6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680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A8DEB-45C9-480F-4159-1BBF25198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BDD8C8-F88A-FA12-AD5A-D71C1DB3A7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B8F504-7DB7-A4EF-24AC-306A363AE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AD648-3931-4B65-B627-3BAD81251110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B28921-9EA5-20A3-1936-EB1D9611A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A9C042-1311-8A19-DEC0-17601D40E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31743-4B1D-4EEB-80BB-7C03D4BB6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187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8697A-7581-09FC-8B5E-9CA70DBC2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F5103F-91CE-C079-97EB-1C7330AFD1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8B2C2B-8133-0BFF-E90E-DA2D964313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7E7554-BA21-9304-64C0-ABCF8BC33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AD648-3931-4B65-B627-3BAD81251110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C8C5E7-3240-6EBE-072D-728F39C4D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FFE079-0172-A215-28E7-D05677820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31743-4B1D-4EEB-80BB-7C03D4BB6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352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21558-3DA4-C7EA-564E-5213C5449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EA301-9A6B-12E0-FD3B-A2BAA81D2B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15BAA3-8041-AF3D-F000-40C8AF44CA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B7744F-5616-3F72-2816-A9F6750CAB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4818C0-7BB1-5FFD-CDA9-165D6082C6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B305E0-170B-4B78-35C9-8658C8904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AD648-3931-4B65-B627-3BAD81251110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85E12F-D2AD-10EB-CF50-157AB26F5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3C6711-A461-5D81-8B75-E63957C2B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31743-4B1D-4EEB-80BB-7C03D4BB6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303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9A7AA-7154-2DFD-9C0D-E683F4ACE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C5EA2D-8B11-DABB-BDCC-A924E5D59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AD648-3931-4B65-B627-3BAD81251110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586159-F50E-DB75-AECB-FC582A1E3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5916FB-DB64-FE1C-B8FF-485C83E74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31743-4B1D-4EEB-80BB-7C03D4BB6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863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F4C701-A77A-438C-026D-9270B595F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AD648-3931-4B65-B627-3BAD81251110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450802-E09A-88F4-C1D6-3A2AF1AC3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655C96-91B4-DA62-302F-6800E852B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31743-4B1D-4EEB-80BB-7C03D4BB6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003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89113-7DDF-2B2E-8E0D-91C6251D3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EA29F1-97BC-0993-ECC0-03AA4A30DA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9E15A7-F85D-2B22-3314-5F291C8168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3C18A8-C4E6-6C9D-A0AF-E21B5D4B3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AD648-3931-4B65-B627-3BAD81251110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311B64-6345-EA92-8C3C-B000762A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7AB324-A389-D62F-3A17-4F5D077A1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31743-4B1D-4EEB-80BB-7C03D4BB6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821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AB652-5559-E12F-951D-AF7C24C37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EB2F3C-90B0-8F08-D61B-5CAEA2F1C7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00BFB8-68E5-4B93-295E-F7ACA79C9D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5651CA-FA0C-B1C5-CFFE-F49C4329C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AD648-3931-4B65-B627-3BAD81251110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2F29A4-DE7D-89D6-0C79-68CC173C7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E8384D-DC75-599D-3698-F27B6345B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31743-4B1D-4EEB-80BB-7C03D4BB6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457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6758A-4480-6A80-C233-1B7252A0D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11457-38D2-ACD0-C808-8CBE14D18C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9CDE78-588B-75A7-0A6C-041AAA2951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9AD648-3931-4B65-B627-3BAD81251110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CB0646-C5AD-1381-089B-83A64B73CC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C7CE3E-0DCD-0DAC-2F88-3FF614757B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131743-4B1D-4EEB-80BB-7C03D4BB6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060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11647D0-5A08-DE36-6C52-A8D5A15B462F}"/>
              </a:ext>
            </a:extLst>
          </p:cNvPr>
          <p:cNvSpPr/>
          <p:nvPr/>
        </p:nvSpPr>
        <p:spPr>
          <a:xfrm>
            <a:off x="624468" y="1170878"/>
            <a:ext cx="2810108" cy="97015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cost </a:t>
            </a:r>
            <a:r>
              <a:rPr lang="en-US" b="1" i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AA01C72-10D2-3308-5302-3705F9BD5A48}"/>
              </a:ext>
            </a:extLst>
          </p:cNvPr>
          <p:cNvSpPr/>
          <p:nvPr/>
        </p:nvSpPr>
        <p:spPr>
          <a:xfrm>
            <a:off x="4303839" y="1175995"/>
            <a:ext cx="2810108" cy="97015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  <a:r>
              <a:rPr lang="en-US">
                <a:solidFill>
                  <a:schemeClr val="tx1"/>
                </a:solidFill>
              </a:rPr>
              <a:t>emand </a:t>
            </a:r>
            <a:r>
              <a:rPr lang="en-US" dirty="0">
                <a:solidFill>
                  <a:schemeClr val="tx1"/>
                </a:solidFill>
              </a:rPr>
              <a:t>seasonality </a:t>
            </a:r>
            <a:r>
              <a:rPr lang="en-US" b="1" i="1" dirty="0">
                <a:solidFill>
                  <a:schemeClr val="tx1"/>
                </a:solidFill>
              </a:rPr>
              <a:t>eps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8A9377C-9CDE-8E98-62EE-D66ACF9B3860}"/>
              </a:ext>
            </a:extLst>
          </p:cNvPr>
          <p:cNvSpPr/>
          <p:nvPr/>
        </p:nvSpPr>
        <p:spPr>
          <a:xfrm>
            <a:off x="2645637" y="3429000"/>
            <a:ext cx="2810108" cy="97015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price </a:t>
            </a:r>
            <a:r>
              <a:rPr lang="en-US" b="1" i="1" dirty="0">
                <a:solidFill>
                  <a:schemeClr val="tx1"/>
                </a:solidFill>
              </a:rPr>
              <a:t>p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6346A9C-ADFB-6AA8-B1B6-12A1C6224213}"/>
              </a:ext>
            </a:extLst>
          </p:cNvPr>
          <p:cNvSpPr/>
          <p:nvPr/>
        </p:nvSpPr>
        <p:spPr>
          <a:xfrm>
            <a:off x="4303839" y="5196927"/>
            <a:ext cx="2810108" cy="97015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demand </a:t>
            </a:r>
            <a:r>
              <a:rPr lang="en-US" b="1" i="1" dirty="0">
                <a:solidFill>
                  <a:schemeClr val="tx1"/>
                </a:solidFill>
              </a:rPr>
              <a:t>q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9EF8DBB-4BB1-6141-C18F-1AC32C061CF5}"/>
              </a:ext>
            </a:extLst>
          </p:cNvPr>
          <p:cNvCxnSpPr>
            <a:stCxn id="5" idx="2"/>
            <a:endCxn id="7" idx="0"/>
          </p:cNvCxnSpPr>
          <p:nvPr/>
        </p:nvCxnSpPr>
        <p:spPr>
          <a:xfrm>
            <a:off x="2029522" y="2141034"/>
            <a:ext cx="2021169" cy="12879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E7F187A-E659-A6BD-82A0-54508D54D169}"/>
              </a:ext>
            </a:extLst>
          </p:cNvPr>
          <p:cNvCxnSpPr>
            <a:stCxn id="6" idx="2"/>
            <a:endCxn id="7" idx="0"/>
          </p:cNvCxnSpPr>
          <p:nvPr/>
        </p:nvCxnSpPr>
        <p:spPr>
          <a:xfrm flipH="1">
            <a:off x="4050691" y="2146151"/>
            <a:ext cx="1658202" cy="1282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0AB1648-56DE-E853-81FC-F3E27D5BB86A}"/>
              </a:ext>
            </a:extLst>
          </p:cNvPr>
          <p:cNvCxnSpPr>
            <a:stCxn id="6" idx="2"/>
            <a:endCxn id="8" idx="0"/>
          </p:cNvCxnSpPr>
          <p:nvPr/>
        </p:nvCxnSpPr>
        <p:spPr>
          <a:xfrm>
            <a:off x="5708893" y="2146151"/>
            <a:ext cx="0" cy="3050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4B6B095-35D1-229D-89F9-BD7CB9E28B79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4050691" y="4399156"/>
            <a:ext cx="1658202" cy="7977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685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9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Dennis Rickert</dc:creator>
  <cp:lastModifiedBy>Dennis Rickert</cp:lastModifiedBy>
  <cp:revision>1</cp:revision>
  <dcterms:created xsi:type="dcterms:W3CDTF">2023-07-24T15:59:56Z</dcterms:created>
  <dcterms:modified xsi:type="dcterms:W3CDTF">2023-07-24T16:01:55Z</dcterms:modified>
</cp:coreProperties>
</file>