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20D4-5F26-1805-3849-F3962EC5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FA29A-BDF9-663E-915B-DFDCF317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E7B3-E2D5-0113-CE2E-199C04A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F4F3-095E-CF69-1247-B2AB6B99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E076-FF4A-341C-A293-E9CAF9F7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FA08-4F0E-80A1-CA5C-1A11AF5E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F879-E83E-9A44-22B4-9D260F37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4C3D-DEAE-2A07-03CF-85E13BF9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1215-81B1-2434-4010-15014754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0970-4C3C-5EB8-2378-D901D7FD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44A5-51FF-E0AA-76DB-A9A2B9EED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9F80-62DC-7634-F371-5E6E4F57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28DD-0816-3D38-6398-5CE94A46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B239-495A-BC42-B5C8-AAC11B32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9278-DA76-9FBD-8A66-5342D29B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EE05-AD4F-6243-D7E8-70DD537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C83C-E468-3A0C-4D6A-ED94E26A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3EA5-5D80-7141-E589-987A4B85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6AD2-E7ED-8C6F-D3D7-E74B8CEF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4E1D-7153-A9F1-1C42-A5194A7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9F0B-4D2B-847F-09DF-FCEE6DA6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CF86-4566-EBD3-690B-4C31AAEA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1A63-EDCB-68A7-3E19-BD915BDD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B22C-5031-3E8E-91D8-BC8853CE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E2F0-CC43-3866-83A0-D30F2ECF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BC87-CA73-E468-A261-13948F49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2259-9A30-9E05-5F9C-AEC8BE13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914C-8D2A-9281-51B7-936A9B3A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2897-845B-DB04-8C6E-B6A5394A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0D17-FB79-B297-CD0F-7240A759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896C-95AC-C243-5B67-6408181C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A3BF-2DC3-5FF4-FBCC-A000486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F822-35FC-BE41-1FD5-6EA7F153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6375F-C078-4986-6C96-5C4AE534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8A6FD-0F44-510E-65C9-BFC24DF6A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57CF-FE12-DC16-3C80-1C5DB1AA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30461-B900-F2D9-DA00-847B1BB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E00EA-CEAC-3D94-930B-3EB32A5B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CE6D-86FD-EADF-1E8C-51D75C77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D22B-D1DD-6BC8-066B-94CA18E3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F23F3-9C4F-F790-9C22-8D5E48A3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D69CA-3215-37F6-12CD-4CDC43C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EB142-BFD2-6528-73C9-71147E1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E7D98-7BF9-51B0-CE3D-895A7F97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B8531-E5D0-696B-9443-B4371511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0B9D-89AA-329A-6BF6-CDEE2001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22CB-3E33-0406-FDD3-CE66BA9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5470-17D7-30FE-A4C5-514B07E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C311B-0C83-777E-28A3-186CCA3D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B90B-EA6A-0CFF-ADCB-82B3C734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6AF6-E3EE-811C-E890-26D5FF2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D1D01-1429-0708-B6BB-B71AFF3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91E7-6ED6-28A1-E389-E8AB73E5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688F2-DC93-4ADD-EB85-BF444698E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7323-5F6E-F62A-DA47-64390C3F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2D3F2-413A-39B7-720C-0CF6BBAF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2A9A-5BF0-08B3-ED8B-93EC32F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5311-D058-1099-DA20-D0ABEDF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88C11-04ED-28F8-326A-D5D66CBB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6685-ECAC-59AE-B8B4-7F49B7C9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6916-2901-37A9-CC22-0C00C86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B440-2FD1-4C8D-9ACD-BB67BC4299C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534C-FD07-12FD-FE84-6029E1174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F8A1-C99E-8F07-A0BF-EA468124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774A-1216-4CDB-BE7A-2417CD90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ABD3D1E-F427-BE3E-21E6-5684E119535A}"/>
              </a:ext>
            </a:extLst>
          </p:cNvPr>
          <p:cNvSpPr/>
          <p:nvPr/>
        </p:nvSpPr>
        <p:spPr>
          <a:xfrm>
            <a:off x="694913" y="104850"/>
            <a:ext cx="3111190" cy="1934737"/>
          </a:xfrm>
          <a:prstGeom prst="wedgeEllipseCallout">
            <a:avLst>
              <a:gd name="adj1" fmla="val -4039"/>
              <a:gd name="adj2" fmla="val 62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There are three kinds of lies: </a:t>
            </a:r>
          </a:p>
          <a:p>
            <a:pPr algn="ctr"/>
            <a:r>
              <a:rPr lang="en-US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lies, damned lies, and statistics.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956E-CFDB-BBC1-7946-8D82AF94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6" y="2498768"/>
            <a:ext cx="3265086" cy="292668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1640DDF-F067-E27B-F411-11A412C312B7}"/>
              </a:ext>
            </a:extLst>
          </p:cNvPr>
          <p:cNvSpPr/>
          <p:nvPr/>
        </p:nvSpPr>
        <p:spPr>
          <a:xfrm>
            <a:off x="5238061" y="114696"/>
            <a:ext cx="3111190" cy="1934737"/>
          </a:xfrm>
          <a:prstGeom prst="wedgeEllipseCallout">
            <a:avLst>
              <a:gd name="adj1" fmla="val -4039"/>
              <a:gd name="adj2" fmla="val 62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The only statistics you can trust are those you falsified yourself.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DAB32-DD88-D419-2F39-B151D724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74" y="2498768"/>
            <a:ext cx="3310185" cy="2926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30512-7B37-7ABB-412F-83429FFCF5F9}"/>
              </a:ext>
            </a:extLst>
          </p:cNvPr>
          <p:cNvSpPr txBox="1"/>
          <p:nvPr/>
        </p:nvSpPr>
        <p:spPr>
          <a:xfrm>
            <a:off x="550296" y="5902036"/>
            <a:ext cx="3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quote popularized by Mark Twain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AF5F6-A05E-12A6-4D47-BA97C48293BC}"/>
              </a:ext>
            </a:extLst>
          </p:cNvPr>
          <p:cNvSpPr txBox="1"/>
          <p:nvPr/>
        </p:nvSpPr>
        <p:spPr>
          <a:xfrm>
            <a:off x="4967978" y="5967765"/>
            <a:ext cx="38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quote attributed to Winston Churchill</a:t>
            </a:r>
          </a:p>
        </p:txBody>
      </p:sp>
    </p:spTree>
    <p:extLst>
      <p:ext uri="{BB962C8B-B14F-4D97-AF65-F5344CB8AC3E}">
        <p14:creationId xmlns:p14="http://schemas.microsoft.com/office/powerpoint/2010/main" val="6971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Rickert</dc:creator>
  <cp:lastModifiedBy>Dennis Rickert</cp:lastModifiedBy>
  <cp:revision>1</cp:revision>
  <dcterms:created xsi:type="dcterms:W3CDTF">2023-07-26T05:46:34Z</dcterms:created>
  <dcterms:modified xsi:type="dcterms:W3CDTF">2023-07-26T06:07:18Z</dcterms:modified>
</cp:coreProperties>
</file>