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6" r:id="rId6"/>
    <p:sldId id="261" r:id="rId7"/>
    <p:sldId id="262" r:id="rId8"/>
    <p:sldId id="264" r:id="rId9"/>
    <p:sldId id="263" r:id="rId10"/>
    <p:sldId id="273" r:id="rId11"/>
    <p:sldId id="272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alphaModFix amt="40000"/>
          </a:blip>
          <a:srcRect t="5276" r="6" b="470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219142" cy="26978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6800">
                <a:solidFill>
                  <a:srgbClr val="FFFFFF"/>
                </a:solidFill>
              </a:rPr>
              <a:t>Various Stack Im</a:t>
            </a:r>
            <a:r>
              <a:rPr lang="en-US" altLang="el-GR" sz="6800">
                <a:solidFill>
                  <a:srgbClr val="FFFFFF"/>
                </a:solidFill>
              </a:rPr>
              <a:t>p</a:t>
            </a:r>
            <a:r>
              <a:rPr lang="el-GR" sz="6800">
                <a:solidFill>
                  <a:srgbClr val="FFFFFF"/>
                </a:solidFill>
              </a:rPr>
              <a:t>ementations</a:t>
            </a:r>
            <a:endParaRPr lang="el-GR" sz="6800">
              <a:solidFill>
                <a:srgbClr val="FFFFFF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l-GR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381000"/>
            <a:ext cx="9956800" cy="845820"/>
          </a:xfrm>
        </p:spPr>
        <p:txBody>
          <a:bodyPr>
            <a:normAutofit fontScale="90000"/>
          </a:bodyPr>
          <a:p>
            <a:r>
              <a:rPr lang="en-US"/>
              <a:t>Another version is Version2 Insert Only</a:t>
            </a:r>
            <a:endParaRPr lang="en-US"/>
          </a:p>
        </p:txBody>
      </p:sp>
      <p:pic>
        <p:nvPicPr>
          <p:cNvPr id="8" name="Content Placeholder 7" descr="Version2InsertOnl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00" y="1354455"/>
            <a:ext cx="9566275" cy="50704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F996519-E62D-4F8C-AE1E-36928EC7D15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27678" y="620202"/>
            <a:ext cx="9956747" cy="773236"/>
          </a:xfrm>
        </p:spPr>
        <p:txBody>
          <a:bodyPr/>
          <a:lstStyle/>
          <a:p>
            <a:r>
              <a:rPr lang="el-GR" dirty="0"/>
              <a:t>CONCURRENT STACK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5822" y="1621946"/>
            <a:ext cx="9956747" cy="4555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/>
              <a:t>IN THIS PRESENTATION WE ARE GOING TO TALK ABOUT IMPLEMENTATIONS</a:t>
            </a:r>
            <a:br>
              <a:rPr lang="el-GR" dirty="0"/>
            </a:br>
            <a:r>
              <a:rPr lang="el-GR" dirty="0"/>
              <a:t>OF VARIOUS STACKS THAT SUPPORT CONCURRENCY</a:t>
            </a:r>
            <a:br>
              <a:rPr lang="el-GR" dirty="0"/>
            </a:br>
            <a:endParaRPr lang="el-GR" dirty="0"/>
          </a:p>
          <a:p>
            <a:r>
              <a:rPr lang="el-GR" dirty="0"/>
              <a:t>WE ARE TO MEASURE THE TIME TO EXECUTE ITS PROGRAM AND COMPARE THEM </a:t>
            </a:r>
            <a:br>
              <a:rPr lang="el-GR" dirty="0"/>
            </a:br>
            <a:endParaRPr lang="el-GR" dirty="0"/>
          </a:p>
          <a:p>
            <a:r>
              <a:rPr lang="en-US" altLang="el-GR" dirty="0"/>
              <a:t>EACH PROGRAM EXECUTES 1.000.000 OPERATIONS</a:t>
            </a:r>
            <a:br>
              <a:rPr lang="el-GR" dirty="0"/>
            </a:b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2C2E-B08D-45A3-BBAC-6E8C231BD503}" type="datetime1">
              <a:rPr/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27678" y="620202"/>
            <a:ext cx="9956747" cy="821464"/>
          </a:xfrm>
        </p:spPr>
        <p:txBody>
          <a:bodyPr/>
          <a:lstStyle/>
          <a:p>
            <a:r>
              <a:rPr lang="el-GR" dirty="0"/>
              <a:t>VERSION 1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5822" y="1448326"/>
            <a:ext cx="9956747" cy="47286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dirty="0" err="1">
                <a:ea typeface="+mn-lt"/>
                <a:cs typeface="+mn-lt"/>
              </a:rPr>
              <a:t>Version</a:t>
            </a:r>
            <a:r>
              <a:rPr lang="el-GR" dirty="0">
                <a:ea typeface="+mn-lt"/>
                <a:cs typeface="+mn-lt"/>
              </a:rPr>
              <a:t> 1 </a:t>
            </a:r>
            <a:r>
              <a:rPr lang="el-GR" dirty="0" err="1">
                <a:ea typeface="+mn-lt"/>
                <a:cs typeface="+mn-lt"/>
              </a:rPr>
              <a:t>implements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concurrent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stack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dirty="0">
                <a:ea typeface="+mn-lt"/>
                <a:cs typeface="+mn-lt"/>
              </a:rPr>
              <a:t>The </a:t>
            </a:r>
            <a:r>
              <a:rPr lang="el-GR" dirty="0" err="1">
                <a:ea typeface="+mn-lt"/>
                <a:cs typeface="+mn-lt"/>
              </a:rPr>
              <a:t>program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uses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hashtable</a:t>
            </a:r>
            <a:r>
              <a:rPr lang="el-GR" dirty="0">
                <a:ea typeface="+mn-lt"/>
                <a:cs typeface="+mn-lt"/>
              </a:rPr>
              <a:t> of 64 </a:t>
            </a:r>
            <a:br>
              <a:rPr lang="el-GR" dirty="0">
                <a:ea typeface="+mn-lt"/>
                <a:cs typeface="+mn-lt"/>
              </a:rPr>
            </a:br>
            <a:r>
              <a:rPr lang="el-GR" dirty="0" err="1">
                <a:ea typeface="+mn-lt"/>
                <a:cs typeface="+mn-lt"/>
              </a:rPr>
              <a:t>buckets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separated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into</a:t>
            </a:r>
            <a:r>
              <a:rPr lang="el-GR" dirty="0">
                <a:ea typeface="+mn-lt"/>
                <a:cs typeface="+mn-lt"/>
              </a:rPr>
              <a:t> 4 </a:t>
            </a:r>
            <a:r>
              <a:rPr lang="el-GR" dirty="0" err="1">
                <a:ea typeface="+mn-lt"/>
                <a:cs typeface="+mn-lt"/>
              </a:rPr>
              <a:t>smaller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hashtables</a:t>
            </a:r>
            <a:r>
              <a:rPr lang="el-GR" dirty="0">
                <a:ea typeface="+mn-lt"/>
                <a:cs typeface="+mn-lt"/>
              </a:rPr>
              <a:t> of 16 </a:t>
            </a:r>
            <a:r>
              <a:rPr lang="el-GR" dirty="0" err="1">
                <a:ea typeface="+mn-lt"/>
                <a:cs typeface="+mn-lt"/>
              </a:rPr>
              <a:t>buckets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dirty="0" err="1">
                <a:ea typeface="+mn-lt"/>
                <a:cs typeface="+mn-lt"/>
              </a:rPr>
              <a:t>These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correspond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 the 4 NUMA</a:t>
            </a:r>
            <a:br>
              <a:rPr lang="el-GR" dirty="0">
                <a:ea typeface="+mn-lt"/>
                <a:cs typeface="+mn-lt"/>
              </a:rPr>
            </a:br>
            <a:r>
              <a:rPr lang="el-GR" dirty="0">
                <a:ea typeface="+mn-lt"/>
                <a:cs typeface="+mn-lt"/>
              </a:rPr>
              <a:t> (Non-</a:t>
            </a:r>
            <a:r>
              <a:rPr lang="el-GR" dirty="0" err="1">
                <a:ea typeface="+mn-lt"/>
                <a:cs typeface="+mn-lt"/>
              </a:rPr>
              <a:t>Uniform</a:t>
            </a:r>
            <a:r>
              <a:rPr lang="el-GR" dirty="0">
                <a:ea typeface="+mn-lt"/>
                <a:cs typeface="+mn-lt"/>
              </a:rPr>
              <a:t> Memory Access)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of </a:t>
            </a:r>
            <a:br>
              <a:rPr lang="el-GR" dirty="0">
                <a:ea typeface="+mn-lt"/>
                <a:cs typeface="+mn-lt"/>
              </a:rPr>
            </a:br>
            <a:r>
              <a:rPr lang="el-GR" dirty="0">
                <a:ea typeface="+mn-lt"/>
                <a:cs typeface="+mn-lt"/>
              </a:rPr>
              <a:t>the </a:t>
            </a:r>
            <a:r>
              <a:rPr lang="el-GR" dirty="0" err="1">
                <a:ea typeface="+mn-lt"/>
                <a:cs typeface="+mn-lt"/>
              </a:rPr>
              <a:t>system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with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 NUMA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having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its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own</a:t>
            </a:r>
            <a:r>
              <a:rPr lang="el-GR" dirty="0">
                <a:ea typeface="+mn-lt"/>
                <a:cs typeface="+mn-lt"/>
              </a:rPr>
              <a:t> memory.</a:t>
            </a:r>
            <a:endParaRPr lang="el-GR" dirty="0"/>
          </a:p>
          <a:p>
            <a:r>
              <a:rPr lang="el-GR" dirty="0" err="1">
                <a:ea typeface="+mn-lt"/>
                <a:cs typeface="+mn-lt"/>
              </a:rPr>
              <a:t>Insertion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lookup</a:t>
            </a:r>
            <a:r>
              <a:rPr lang="el-GR" dirty="0">
                <a:ea typeface="+mn-lt"/>
                <a:cs typeface="+mn-lt"/>
              </a:rPr>
              <a:t>, and </a:t>
            </a:r>
            <a:r>
              <a:rPr lang="el-GR" dirty="0" err="1">
                <a:ea typeface="+mn-lt"/>
                <a:cs typeface="+mn-lt"/>
              </a:rPr>
              <a:t>deletion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are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based</a:t>
            </a:r>
            <a:r>
              <a:rPr lang="el-GR" dirty="0">
                <a:ea typeface="+mn-lt"/>
                <a:cs typeface="+mn-lt"/>
              </a:rPr>
              <a:t> on </a:t>
            </a:r>
            <a:r>
              <a:rPr lang="el-GR" dirty="0" err="1">
                <a:ea typeface="+mn-lt"/>
                <a:cs typeface="+mn-lt"/>
              </a:rPr>
              <a:t>two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functions</a:t>
            </a:r>
            <a:r>
              <a:rPr lang="el-GR" dirty="0">
                <a:ea typeface="+mn-lt"/>
                <a:cs typeface="+mn-lt"/>
              </a:rPr>
              <a:t>:</a:t>
            </a:r>
            <a:endParaRPr lang="el-GR" dirty="0"/>
          </a:p>
          <a:p>
            <a:r>
              <a:rPr lang="el-GR" dirty="0">
                <a:ea typeface="+mn-lt"/>
                <a:cs typeface="+mn-lt"/>
              </a:rPr>
              <a:t>1. </a:t>
            </a:r>
            <a:r>
              <a:rPr lang="el-GR" dirty="0" err="1">
                <a:ea typeface="+mn-lt"/>
                <a:cs typeface="+mn-lt"/>
              </a:rPr>
              <a:t>Hash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function</a:t>
            </a:r>
            <a:r>
              <a:rPr lang="el-GR" dirty="0">
                <a:ea typeface="+mn-lt"/>
                <a:cs typeface="+mn-lt"/>
              </a:rPr>
              <a:t> 1 </a:t>
            </a:r>
            <a:r>
              <a:rPr lang="el-GR" dirty="0" err="1">
                <a:ea typeface="+mn-lt"/>
                <a:cs typeface="+mn-lt"/>
              </a:rPr>
              <a:t>determines</a:t>
            </a:r>
            <a:r>
              <a:rPr lang="el-GR" dirty="0">
                <a:ea typeface="+mn-lt"/>
                <a:cs typeface="+mn-lt"/>
              </a:rPr>
              <a:t> the NUMA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dirty="0">
                <a:ea typeface="+mn-lt"/>
                <a:cs typeface="+mn-lt"/>
              </a:rPr>
              <a:t>2. </a:t>
            </a:r>
            <a:r>
              <a:rPr lang="el-GR" dirty="0" err="1">
                <a:ea typeface="+mn-lt"/>
                <a:cs typeface="+mn-lt"/>
              </a:rPr>
              <a:t>Hash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function</a:t>
            </a:r>
            <a:r>
              <a:rPr lang="el-GR" dirty="0">
                <a:ea typeface="+mn-lt"/>
                <a:cs typeface="+mn-lt"/>
              </a:rPr>
              <a:t> 2 </a:t>
            </a:r>
            <a:r>
              <a:rPr lang="el-GR" dirty="0" err="1">
                <a:ea typeface="+mn-lt"/>
                <a:cs typeface="+mn-lt"/>
              </a:rPr>
              <a:t>determines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index</a:t>
            </a:r>
            <a:br>
              <a:rPr lang="el-GR" dirty="0">
                <a:ea typeface="+mn-lt"/>
                <a:cs typeface="+mn-lt"/>
              </a:rPr>
            </a:br>
            <a:r>
              <a:rPr lang="el-GR" dirty="0">
                <a:ea typeface="+mn-lt"/>
                <a:cs typeface="+mn-lt"/>
              </a:rPr>
              <a:t> in the </a:t>
            </a:r>
            <a:r>
              <a:rPr lang="el-GR" dirty="0" err="1">
                <a:ea typeface="+mn-lt"/>
                <a:cs typeface="+mn-lt"/>
              </a:rPr>
              <a:t>hashtable</a:t>
            </a:r>
            <a:r>
              <a:rPr lang="el-GR" dirty="0">
                <a:ea typeface="+mn-lt"/>
                <a:cs typeface="+mn-lt"/>
              </a:rPr>
              <a:t> of the </a:t>
            </a:r>
            <a:r>
              <a:rPr lang="el-GR" dirty="0" err="1">
                <a:ea typeface="+mn-lt"/>
                <a:cs typeface="+mn-lt"/>
              </a:rPr>
              <a:t>given</a:t>
            </a:r>
            <a:r>
              <a:rPr lang="el-GR" dirty="0">
                <a:ea typeface="+mn-lt"/>
                <a:cs typeface="+mn-lt"/>
              </a:rPr>
              <a:t> NUMA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dirty="0" err="1">
                <a:ea typeface="+mn-lt"/>
                <a:cs typeface="+mn-lt"/>
              </a:rPr>
              <a:t>Threads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operate</a:t>
            </a:r>
            <a:r>
              <a:rPr lang="el-GR" dirty="0">
                <a:ea typeface="+mn-lt"/>
                <a:cs typeface="+mn-lt"/>
              </a:rPr>
              <a:t> on the </a:t>
            </a:r>
            <a:r>
              <a:rPr lang="el-GR" dirty="0" err="1">
                <a:ea typeface="+mn-lt"/>
                <a:cs typeface="+mn-lt"/>
              </a:rPr>
              <a:t>hashtable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based</a:t>
            </a:r>
            <a:br>
              <a:rPr lang="el-GR" dirty="0">
                <a:ea typeface="+mn-lt"/>
                <a:cs typeface="+mn-lt"/>
              </a:rPr>
            </a:br>
            <a:r>
              <a:rPr lang="el-GR" dirty="0">
                <a:ea typeface="+mn-lt"/>
                <a:cs typeface="+mn-lt"/>
              </a:rPr>
              <a:t> on </a:t>
            </a:r>
            <a:r>
              <a:rPr lang="el-GR" dirty="0" err="1">
                <a:ea typeface="+mn-lt"/>
                <a:cs typeface="+mn-lt"/>
              </a:rPr>
              <a:t>their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key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value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using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these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functions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9F06-C9A6-4327-B73C-FA1B902F942B}" type="datetime1">
              <a:rPr/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Θέση περιεχομένου 6" descr="Εικόνα που περιέχει διάγραμμα, Σχέδιο, τεχνικό σχέδιο, γραμμή&#10;&#10;Περιγραφή που δημιουργήθηκε αυτόματα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626" y="670485"/>
            <a:ext cx="9954227" cy="5512672"/>
          </a:xfrm>
        </p:spPr>
      </p:pic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9E97-7D3F-4F3E-B435-45F5990ED35F}" type="datetime1">
              <a:rPr/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EFD-55F5-4862-AF0C-69A35A58E2B1}" type="datetime1">
              <a:rPr/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  <p:pic>
        <p:nvPicPr>
          <p:cNvPr id="3" name="Content Placeholder 2" descr="Version1Fa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9595" y="381635"/>
            <a:ext cx="9577705" cy="5795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27678" y="620202"/>
            <a:ext cx="9956747" cy="657489"/>
          </a:xfrm>
        </p:spPr>
        <p:txBody>
          <a:bodyPr>
            <a:normAutofit fontScale="90000"/>
          </a:bodyPr>
          <a:lstStyle/>
          <a:p>
            <a:r>
              <a:rPr lang="el-GR" dirty="0"/>
              <a:t>VERSION 2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5822" y="1448326"/>
            <a:ext cx="9956747" cy="4728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>
                <a:ea typeface="+mn-lt"/>
                <a:cs typeface="+mn-lt"/>
              </a:rPr>
              <a:t>Version</a:t>
            </a:r>
            <a:r>
              <a:rPr lang="el-GR" dirty="0">
                <a:ea typeface="+mn-lt"/>
                <a:cs typeface="+mn-lt"/>
              </a:rPr>
              <a:t> 2 </a:t>
            </a:r>
            <a:r>
              <a:rPr lang="el-GR" dirty="0" err="1">
                <a:ea typeface="+mn-lt"/>
                <a:cs typeface="+mn-lt"/>
              </a:rPr>
              <a:t>implements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concurrent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stack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dirty="0">
                <a:ea typeface="+mn-lt"/>
                <a:cs typeface="+mn-lt"/>
              </a:rPr>
              <a:t>The </a:t>
            </a:r>
            <a:r>
              <a:rPr lang="el-GR" dirty="0" err="1">
                <a:ea typeface="+mn-lt"/>
                <a:cs typeface="+mn-lt"/>
              </a:rPr>
              <a:t>program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uses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hashtable</a:t>
            </a:r>
            <a:r>
              <a:rPr lang="el-GR" dirty="0">
                <a:ea typeface="+mn-lt"/>
                <a:cs typeface="+mn-lt"/>
              </a:rPr>
              <a:t> of 64 </a:t>
            </a:r>
            <a:r>
              <a:rPr lang="el-GR" dirty="0" err="1">
                <a:ea typeface="+mn-lt"/>
                <a:cs typeface="+mn-lt"/>
              </a:rPr>
              <a:t>buckets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separated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into</a:t>
            </a:r>
            <a:r>
              <a:rPr lang="el-GR" dirty="0">
                <a:ea typeface="+mn-lt"/>
                <a:cs typeface="+mn-lt"/>
              </a:rPr>
              <a:t> 4 </a:t>
            </a:r>
            <a:r>
              <a:rPr lang="el-GR" dirty="0" err="1">
                <a:ea typeface="+mn-lt"/>
                <a:cs typeface="+mn-lt"/>
              </a:rPr>
              <a:t>smaller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hashtables</a:t>
            </a:r>
            <a:r>
              <a:rPr lang="el-GR" dirty="0">
                <a:ea typeface="+mn-lt"/>
                <a:cs typeface="+mn-lt"/>
              </a:rPr>
              <a:t> of 16 </a:t>
            </a:r>
            <a:r>
              <a:rPr lang="el-GR" dirty="0" err="1">
                <a:ea typeface="+mn-lt"/>
                <a:cs typeface="+mn-lt"/>
              </a:rPr>
              <a:t>buckets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dirty="0" err="1">
                <a:ea typeface="+mn-lt"/>
                <a:cs typeface="+mn-lt"/>
              </a:rPr>
              <a:t>These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correspond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 the 4 NUMA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of the </a:t>
            </a:r>
            <a:r>
              <a:rPr lang="el-GR" dirty="0" err="1">
                <a:ea typeface="+mn-lt"/>
                <a:cs typeface="+mn-lt"/>
              </a:rPr>
              <a:t>system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with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 NUMA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having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its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own</a:t>
            </a:r>
            <a:r>
              <a:rPr lang="el-GR" dirty="0">
                <a:ea typeface="+mn-lt"/>
                <a:cs typeface="+mn-lt"/>
              </a:rPr>
              <a:t> memory.</a:t>
            </a:r>
            <a:endParaRPr lang="el-GR" dirty="0"/>
          </a:p>
          <a:p>
            <a:r>
              <a:rPr lang="el-GR" dirty="0" err="1">
                <a:ea typeface="+mn-lt"/>
                <a:cs typeface="+mn-lt"/>
              </a:rPr>
              <a:t>Difference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Version</a:t>
            </a:r>
            <a:r>
              <a:rPr lang="el-GR" dirty="0">
                <a:ea typeface="+mn-lt"/>
                <a:cs typeface="+mn-lt"/>
              </a:rPr>
              <a:t> 1:</a:t>
            </a:r>
            <a:endParaRPr lang="el-GR" dirty="0"/>
          </a:p>
          <a:p>
            <a:r>
              <a:rPr lang="el-GR" dirty="0" err="1">
                <a:ea typeface="+mn-lt"/>
                <a:cs typeface="+mn-lt"/>
              </a:rPr>
              <a:t>Threads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can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only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insert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elements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into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their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own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hashtable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dirty="0">
                <a:ea typeface="+mn-lt"/>
                <a:cs typeface="+mn-lt"/>
              </a:rPr>
              <a:t>For </a:t>
            </a:r>
            <a:r>
              <a:rPr lang="el-GR" dirty="0" err="1">
                <a:ea typeface="+mn-lt"/>
                <a:cs typeface="+mn-lt"/>
              </a:rPr>
              <a:t>deletion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threads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must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search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all</a:t>
            </a:r>
            <a:r>
              <a:rPr lang="el-GR" dirty="0">
                <a:ea typeface="+mn-lt"/>
                <a:cs typeface="+mn-lt"/>
              </a:rPr>
              <a:t> 4 NUMA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hashtables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find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element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deleted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as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they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know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where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element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stored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F9F-F817-4631-9B15-232847D476E1}" type="datetime1">
              <a:rPr/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27678" y="620202"/>
            <a:ext cx="9956747" cy="425996"/>
          </a:xfrm>
        </p:spPr>
        <p:txBody>
          <a:bodyPr>
            <a:normAutofit fontScale="90000"/>
          </a:bodyPr>
          <a:lstStyle/>
          <a:p>
            <a:r>
              <a:rPr lang="el-GR" dirty="0"/>
              <a:t>VERSION 2 –INSERT AND DELETE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4092-1563-40FE-8AC4-B8765347119B}" type="datetime1">
              <a:rPr/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  <p:pic>
        <p:nvPicPr>
          <p:cNvPr id="10" name="Εικόνα 9" descr="Εικόνα που περιέχει διάγραμμα, γραμμή, Σχέδιο, τεχνικό σχέδιο&#10;&#10;Περιγραφή που δημιουργήθηκε αυτόματ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87" y="1304449"/>
            <a:ext cx="8844986" cy="51172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Version2Fa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4985" y="381635"/>
            <a:ext cx="9785985" cy="5814060"/>
          </a:xfrm>
          <a:prstGeom prst="rect">
            <a:avLst/>
          </a:prstGeom>
        </p:spPr>
      </p:pic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F05E-CD4B-4312-BB1C-F672BFE4894D}" type="datetime1">
              <a:rPr/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471170"/>
            <a:ext cx="9956800" cy="972820"/>
          </a:xfrm>
        </p:spPr>
        <p:txBody>
          <a:bodyPr/>
          <a:p>
            <a:r>
              <a:rPr lang="en-US"/>
              <a:t>COMPARING VERSION 1VS2</a:t>
            </a:r>
            <a:endParaRPr lang="en-US"/>
          </a:p>
        </p:txBody>
      </p:sp>
      <p:pic>
        <p:nvPicPr>
          <p:cNvPr id="7" name="Content Placeholder 6" descr="Version1vs2FA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9275" y="1443990"/>
            <a:ext cx="9298940" cy="50793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F996519-E62D-4F8C-AE1E-36928EC7D15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91CC32-6A6B-4E2E-BBA1-6864F305DA2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Presentation</Application>
  <PresentationFormat>Ευρεία οθόνη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Neue Haas Grotesk Text Pro</vt:lpstr>
      <vt:lpstr>Yu Gothic UI</vt:lpstr>
      <vt:lpstr>Neue Haas Grotesk Text Pro</vt:lpstr>
      <vt:lpstr>Segoe Print</vt:lpstr>
      <vt:lpstr>Microsoft YaHei</vt:lpstr>
      <vt:lpstr>Arial Unicode MS</vt:lpstr>
      <vt:lpstr>Calibri</vt:lpstr>
      <vt:lpstr>DylanVTI</vt:lpstr>
      <vt:lpstr>Various Stack Impementations</vt:lpstr>
      <vt:lpstr>CONCURRENT STACK</vt:lpstr>
      <vt:lpstr>VERSION 1</vt:lpstr>
      <vt:lpstr>PowerPoint 演示文稿</vt:lpstr>
      <vt:lpstr>PowerPoint 演示文稿</vt:lpstr>
      <vt:lpstr>VERSION 2</vt:lpstr>
      <vt:lpstr>VERSION 2 –INSERT AND DELETE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>Ok</cp:lastModifiedBy>
  <cp:revision>137</cp:revision>
  <dcterms:created xsi:type="dcterms:W3CDTF">2024-08-05T14:28:00Z</dcterms:created>
  <dcterms:modified xsi:type="dcterms:W3CDTF">2024-09-09T21:43:34Z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23481CEDB87648838101FB625CD69FD4_12</vt:lpwstr>
  </property>
  <property fmtid="{D5CDD505-2E9C-101B-9397-08002B2CF9AE}" pid="3" name="KSOProductBuildVer">
    <vt:lpwstr>1033-12.2.0.18165</vt:lpwstr>
  </property>
</Properties>
</file>