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130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15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39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905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827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57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1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4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4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10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8F22-6F1F-44FC-9BB3-5AE55033C82D}" type="datetimeFigureOut">
              <a:rPr lang="da-DK" smtClean="0"/>
              <a:t>28-03-2016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7145-2D6D-4A3F-90B4-2C566CBEF9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8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8800" b="1" dirty="0" err="1" smtClean="0"/>
              <a:t>Chapter</a:t>
            </a:r>
            <a:r>
              <a:rPr lang="da-DK" sz="8800" b="1" dirty="0" smtClean="0"/>
              <a:t> 9</a:t>
            </a:r>
            <a:endParaRPr lang="da-DK" sz="8800" b="1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3600" dirty="0" smtClean="0"/>
              <a:t>Action Bars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i="1" dirty="0" smtClean="0"/>
              <a:t>(</a:t>
            </a:r>
            <a:r>
              <a:rPr lang="da-DK" i="1" dirty="0" err="1" smtClean="0"/>
              <a:t>Also</a:t>
            </a:r>
            <a:r>
              <a:rPr lang="da-DK" i="1" dirty="0" smtClean="0"/>
              <a:t> know as ”Hit </a:t>
            </a:r>
            <a:r>
              <a:rPr lang="da-DK" i="1" dirty="0" err="1" smtClean="0"/>
              <a:t>your</a:t>
            </a:r>
            <a:r>
              <a:rPr lang="da-DK" i="1" dirty="0" smtClean="0"/>
              <a:t> head on the wall for 4 </a:t>
            </a:r>
            <a:r>
              <a:rPr lang="da-DK" i="1" dirty="0" err="1" smtClean="0"/>
              <a:t>hours</a:t>
            </a:r>
            <a:r>
              <a:rPr lang="da-DK" i="1" dirty="0" smtClean="0"/>
              <a:t>”)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7975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Menu </a:t>
            </a:r>
            <a:r>
              <a:rPr lang="da-DK" dirty="0" err="1" smtClean="0"/>
              <a:t>settings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90" y="1925246"/>
            <a:ext cx="5639619" cy="205486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89" y="4434665"/>
            <a:ext cx="7282219" cy="18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Throwing</a:t>
            </a:r>
            <a:r>
              <a:rPr lang="da-DK" dirty="0" smtClean="0"/>
              <a:t> the </a:t>
            </a:r>
            <a:r>
              <a:rPr lang="da-DK" dirty="0" err="1" smtClean="0"/>
              <a:t>stuff</a:t>
            </a:r>
            <a:r>
              <a:rPr lang="da-DK" dirty="0" smtClean="0"/>
              <a:t> in the bar!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96" y="2723878"/>
            <a:ext cx="8102532" cy="1793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9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3" y="2118032"/>
            <a:ext cx="10379297" cy="41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solidFill>
                  <a:srgbClr val="FF0000"/>
                </a:solidFill>
              </a:rPr>
              <a:t>Last step!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1659988" y="1955409"/>
            <a:ext cx="900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>
                <a:solidFill>
                  <a:srgbClr val="FF0000"/>
                </a:solidFill>
              </a:rPr>
              <a:t>We’ve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seen</a:t>
            </a:r>
            <a:r>
              <a:rPr lang="da-DK" dirty="0" smtClean="0">
                <a:solidFill>
                  <a:srgbClr val="FF0000"/>
                </a:solidFill>
              </a:rPr>
              <a:t> all the rest, </a:t>
            </a:r>
            <a:r>
              <a:rPr lang="da-DK" dirty="0" err="1" smtClean="0">
                <a:solidFill>
                  <a:srgbClr val="FF0000"/>
                </a:solidFill>
              </a:rPr>
              <a:t>Intent</a:t>
            </a:r>
            <a:r>
              <a:rPr lang="da-DK" dirty="0" smtClean="0">
                <a:solidFill>
                  <a:srgbClr val="FF0000"/>
                </a:solidFill>
              </a:rPr>
              <a:t> -&gt; Activity in </a:t>
            </a:r>
            <a:r>
              <a:rPr lang="da-DK" dirty="0" err="1" smtClean="0">
                <a:solidFill>
                  <a:srgbClr val="FF0000"/>
                </a:solidFill>
              </a:rPr>
              <a:t>other</a:t>
            </a:r>
            <a:r>
              <a:rPr lang="da-DK" dirty="0" smtClean="0">
                <a:solidFill>
                  <a:srgbClr val="FF0000"/>
                </a:solidFill>
              </a:rPr>
              <a:t> programs, </a:t>
            </a:r>
            <a:r>
              <a:rPr lang="da-DK" dirty="0" err="1" smtClean="0">
                <a:solidFill>
                  <a:srgbClr val="FF0000"/>
                </a:solidFill>
              </a:rPr>
              <a:t>been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there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got</a:t>
            </a:r>
            <a:r>
              <a:rPr lang="da-DK" dirty="0" smtClean="0">
                <a:solidFill>
                  <a:srgbClr val="FF0000"/>
                </a:solidFill>
              </a:rPr>
              <a:t> the T-shirt</a:t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dirty="0" smtClean="0">
                <a:solidFill>
                  <a:srgbClr val="FF0000"/>
                </a:solidFill>
              </a:rPr>
              <a:t/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dirty="0" smtClean="0">
                <a:solidFill>
                  <a:srgbClr val="FF0000"/>
                </a:solidFill>
              </a:rPr>
              <a:t>I have </a:t>
            </a:r>
            <a:r>
              <a:rPr lang="da-DK" dirty="0" err="1" smtClean="0">
                <a:solidFill>
                  <a:srgbClr val="FF0000"/>
                </a:solidFill>
              </a:rPr>
              <a:t>no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great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things</a:t>
            </a:r>
            <a:r>
              <a:rPr lang="da-DK" dirty="0" smtClean="0">
                <a:solidFill>
                  <a:srgbClr val="FF0000"/>
                </a:solidFill>
              </a:rPr>
              <a:t> to </a:t>
            </a:r>
            <a:r>
              <a:rPr lang="da-DK" dirty="0" err="1" smtClean="0">
                <a:solidFill>
                  <a:srgbClr val="FF0000"/>
                </a:solidFill>
              </a:rPr>
              <a:t>say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about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that</a:t>
            </a:r>
            <a:r>
              <a:rPr lang="da-DK" dirty="0" smtClean="0">
                <a:solidFill>
                  <a:srgbClr val="FF0000"/>
                </a:solidFill>
              </a:rPr>
              <a:t>!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4318782" y="3235569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solidFill>
                  <a:srgbClr val="FF0000"/>
                </a:solidFill>
              </a:rPr>
              <a:t>Daniel out!</a:t>
            </a:r>
            <a:endParaRPr lang="da-DK" sz="2400" dirty="0">
              <a:solidFill>
                <a:srgbClr val="FF0000"/>
              </a:solidFill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55" y="3697234"/>
            <a:ext cx="5111513" cy="2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Purpose of </a:t>
            </a:r>
            <a:r>
              <a:rPr lang="da-DK" dirty="0" err="1" smtClean="0"/>
              <a:t>chapter</a:t>
            </a:r>
            <a:r>
              <a:rPr lang="da-DK" dirty="0" smtClean="0"/>
              <a:t>: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838200" y="2142699"/>
            <a:ext cx="7173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dirty="0" err="1" smtClean="0"/>
              <a:t>Understanding</a:t>
            </a:r>
            <a:r>
              <a:rPr lang="da-DK" sz="3200" dirty="0" smtClean="0"/>
              <a:t> the </a:t>
            </a:r>
            <a:r>
              <a:rPr lang="da-DK" sz="3200" dirty="0" err="1" smtClean="0"/>
              <a:t>idea</a:t>
            </a:r>
            <a:r>
              <a:rPr lang="da-DK" sz="3200" dirty="0" smtClean="0"/>
              <a:t> of the Action Bar</a:t>
            </a:r>
            <a:br>
              <a:rPr lang="da-DK" sz="3200" dirty="0" smtClean="0"/>
            </a:br>
            <a:endParaRPr lang="da-DK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dirty="0" err="1" smtClean="0"/>
              <a:t>Understanding</a:t>
            </a:r>
            <a:r>
              <a:rPr lang="da-DK" sz="3200" dirty="0" smtClean="0"/>
              <a:t> Action Buttons versus ”</a:t>
            </a:r>
            <a:r>
              <a:rPr lang="da-DK" sz="3200" dirty="0" err="1" smtClean="0"/>
              <a:t>overflow</a:t>
            </a:r>
            <a:r>
              <a:rPr lang="da-DK" sz="3200" dirty="0" smtClean="0"/>
              <a:t>”</a:t>
            </a:r>
            <a:br>
              <a:rPr lang="da-DK" sz="3200" dirty="0" smtClean="0"/>
            </a:br>
            <a:endParaRPr lang="da-DK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dirty="0" err="1" smtClean="0"/>
              <a:t>Finally</a:t>
            </a:r>
            <a:r>
              <a:rPr lang="da-DK" sz="3200" dirty="0" smtClean="0"/>
              <a:t> </a:t>
            </a:r>
            <a:r>
              <a:rPr lang="da-DK" sz="3200" dirty="0" err="1" smtClean="0"/>
              <a:t>understanding</a:t>
            </a:r>
            <a:r>
              <a:rPr lang="da-DK" sz="3200" dirty="0" smtClean="0"/>
              <a:t> all </a:t>
            </a:r>
            <a:r>
              <a:rPr lang="da-DK" sz="3200" dirty="0" err="1" smtClean="0"/>
              <a:t>our</a:t>
            </a:r>
            <a:r>
              <a:rPr lang="da-DK" sz="3200" dirty="0" smtClean="0"/>
              <a:t> </a:t>
            </a:r>
            <a:r>
              <a:rPr lang="da-DK" sz="3200" dirty="0" err="1" smtClean="0"/>
              <a:t>rendering</a:t>
            </a:r>
            <a:r>
              <a:rPr lang="da-DK" sz="3200" dirty="0" smtClean="0"/>
              <a:t> problems </a:t>
            </a:r>
            <a:r>
              <a:rPr lang="da-DK" sz="3200" dirty="0" err="1" smtClean="0"/>
              <a:t>caused</a:t>
            </a:r>
            <a:r>
              <a:rPr lang="da-DK" sz="3200" dirty="0" smtClean="0"/>
              <a:t> by non-</a:t>
            </a:r>
            <a:r>
              <a:rPr lang="da-DK" sz="3200" dirty="0" err="1" smtClean="0"/>
              <a:t>compatible</a:t>
            </a:r>
            <a:r>
              <a:rPr lang="da-DK" sz="3200" dirty="0" smtClean="0"/>
              <a:t> </a:t>
            </a:r>
            <a:r>
              <a:rPr lang="da-DK" sz="3200" dirty="0" err="1" smtClean="0"/>
              <a:t>themes</a:t>
            </a:r>
            <a:r>
              <a:rPr lang="da-DK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93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Last </a:t>
            </a:r>
            <a:r>
              <a:rPr lang="da-DK" dirty="0" err="1" smtClean="0"/>
              <a:t>thing’s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: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723331" y="1487606"/>
            <a:ext cx="11027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Pre-11: </a:t>
            </a:r>
            <a:br>
              <a:rPr lang="da-DK" dirty="0" smtClean="0"/>
            </a:br>
            <a:r>
              <a:rPr lang="da-DK" dirty="0" smtClean="0"/>
              <a:t>Android </a:t>
            </a:r>
            <a:r>
              <a:rPr lang="da-DK" dirty="0" err="1" smtClean="0"/>
              <a:t>phones</a:t>
            </a:r>
            <a:r>
              <a:rPr lang="da-DK" dirty="0" smtClean="0"/>
              <a:t> had an </a:t>
            </a:r>
            <a:r>
              <a:rPr lang="da-DK" dirty="0" err="1" smtClean="0"/>
              <a:t>extra</a:t>
            </a:r>
            <a:r>
              <a:rPr lang="da-DK" dirty="0" smtClean="0"/>
              <a:t> ”menu” </a:t>
            </a:r>
            <a:r>
              <a:rPr lang="da-DK" dirty="0" err="1" smtClean="0"/>
              <a:t>button</a:t>
            </a:r>
            <a:r>
              <a:rPr lang="da-DK" dirty="0" smtClean="0"/>
              <a:t>, </a:t>
            </a:r>
            <a:r>
              <a:rPr lang="da-DK" dirty="0" err="1" smtClean="0"/>
              <a:t>making</a:t>
            </a:r>
            <a:r>
              <a:rPr lang="da-DK" dirty="0" smtClean="0"/>
              <a:t> navigation a </a:t>
            </a:r>
            <a:r>
              <a:rPr lang="da-DK" dirty="0" err="1" smtClean="0"/>
              <a:t>lot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from </a:t>
            </a:r>
            <a:r>
              <a:rPr lang="da-DK" dirty="0" err="1" smtClean="0"/>
              <a:t>today</a:t>
            </a:r>
            <a:r>
              <a:rPr lang="da-D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Post-11</a:t>
            </a:r>
            <a:br>
              <a:rPr lang="da-DK" dirty="0" smtClean="0"/>
            </a:br>
            <a:r>
              <a:rPr lang="da-DK" dirty="0" err="1" smtClean="0"/>
              <a:t>Holo</a:t>
            </a:r>
            <a:r>
              <a:rPr lang="da-DK" dirty="0" smtClean="0"/>
              <a:t> </a:t>
            </a:r>
            <a:r>
              <a:rPr lang="da-DK" dirty="0" err="1" smtClean="0"/>
              <a:t>themes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. Action bars </a:t>
            </a:r>
            <a:r>
              <a:rPr lang="da-DK" dirty="0" err="1" smtClean="0"/>
              <a:t>arrive</a:t>
            </a:r>
            <a:r>
              <a:rPr lang="da-D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Post-21</a:t>
            </a:r>
            <a:br>
              <a:rPr lang="da-DK" dirty="0" smtClean="0"/>
            </a:br>
            <a:r>
              <a:rPr lang="da-DK" dirty="0" err="1" smtClean="0"/>
              <a:t>Material</a:t>
            </a:r>
            <a:r>
              <a:rPr lang="da-DK" dirty="0"/>
              <a:t> </a:t>
            </a:r>
            <a:r>
              <a:rPr lang="da-DK" dirty="0" err="1" smtClean="0"/>
              <a:t>themes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. More ”I-Phone”-</a:t>
            </a:r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 err="1" smtClean="0"/>
              <a:t>experience</a:t>
            </a:r>
            <a:r>
              <a:rPr lang="da-DK" dirty="0" smtClean="0"/>
              <a:t>. (Same </a:t>
            </a:r>
            <a:r>
              <a:rPr lang="da-DK" dirty="0" err="1" smtClean="0"/>
              <a:t>same</a:t>
            </a:r>
            <a:r>
              <a:rPr lang="da-DK" dirty="0" smtClean="0"/>
              <a:t>, but </a:t>
            </a:r>
            <a:r>
              <a:rPr lang="da-DK" dirty="0" err="1" smtClean="0"/>
              <a:t>better</a:t>
            </a:r>
            <a:r>
              <a:rPr lang="da-DK" dirty="0" smtClean="0"/>
              <a:t>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48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Active vs passive navigation: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51" y="1690688"/>
            <a:ext cx="2830915" cy="2074564"/>
          </a:xfrm>
          <a:prstGeom prst="rect">
            <a:avLst/>
          </a:prstGeom>
        </p:spPr>
      </p:pic>
      <p:sp>
        <p:nvSpPr>
          <p:cNvPr id="4" name="Tekstfelt 3"/>
          <p:cNvSpPr txBox="1"/>
          <p:nvPr/>
        </p:nvSpPr>
        <p:spPr>
          <a:xfrm>
            <a:off x="838200" y="4162567"/>
            <a:ext cx="484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Active: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scene – </a:t>
            </a:r>
            <a:r>
              <a:rPr lang="da-DK" dirty="0" err="1" smtClean="0"/>
              <a:t>likely</a:t>
            </a:r>
            <a:r>
              <a:rPr lang="da-DK" dirty="0" smtClean="0"/>
              <a:t> to </a:t>
            </a:r>
            <a:r>
              <a:rPr lang="da-DK" dirty="0" err="1" smtClean="0"/>
              <a:t>something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something</a:t>
            </a:r>
            <a:r>
              <a:rPr lang="da-DK" dirty="0" smtClean="0"/>
              <a:t>.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Passive: </a:t>
            </a:r>
            <a:r>
              <a:rPr lang="da-DK" dirty="0" err="1" smtClean="0"/>
              <a:t>We</a:t>
            </a:r>
            <a:r>
              <a:rPr lang="da-DK" dirty="0" smtClean="0"/>
              <a:t> display information of </a:t>
            </a:r>
            <a:r>
              <a:rPr lang="da-DK" dirty="0" err="1" smtClean="0"/>
              <a:t>subcategories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838200" y="5622035"/>
            <a:ext cx="59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There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a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explanation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38200" y="6086901"/>
            <a:ext cx="360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”</a:t>
            </a:r>
            <a:r>
              <a:rPr lang="fr-FR" dirty="0" smtClean="0"/>
              <a:t> </a:t>
            </a:r>
            <a:r>
              <a:rPr lang="fr-FR" i="1" dirty="0" smtClean="0"/>
              <a:t>active vs passive navigation android</a:t>
            </a:r>
            <a:r>
              <a:rPr lang="da-DK" dirty="0" smtClean="0"/>
              <a:t>”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36" y="2074460"/>
            <a:ext cx="6205072" cy="47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Android support </a:t>
            </a:r>
            <a:r>
              <a:rPr lang="da-DK" dirty="0" err="1" smtClean="0"/>
              <a:t>libraries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838200" y="1690688"/>
            <a:ext cx="797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To </a:t>
            </a:r>
            <a:r>
              <a:rPr lang="da-DK" dirty="0" err="1" smtClean="0"/>
              <a:t>insure</a:t>
            </a:r>
            <a:r>
              <a:rPr lang="da-DK" dirty="0" smtClean="0"/>
              <a:t> </a:t>
            </a:r>
            <a:r>
              <a:rPr lang="da-DK" dirty="0" err="1" smtClean="0"/>
              <a:t>backwards</a:t>
            </a:r>
            <a:r>
              <a:rPr lang="da-DK" dirty="0" smtClean="0"/>
              <a:t> </a:t>
            </a:r>
            <a:r>
              <a:rPr lang="da-DK" dirty="0" err="1" smtClean="0"/>
              <a:t>compatability</a:t>
            </a:r>
            <a:r>
              <a:rPr lang="da-DK" dirty="0" smtClean="0"/>
              <a:t> Android has </a:t>
            </a:r>
            <a:r>
              <a:rPr lang="da-DK" dirty="0" err="1" smtClean="0"/>
              <a:t>libraries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it </a:t>
            </a:r>
            <a:r>
              <a:rPr lang="da-DK" dirty="0" err="1" smtClean="0"/>
              <a:t>posible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devices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 smtClean="0"/>
              <a:t> the API </a:t>
            </a:r>
            <a:r>
              <a:rPr lang="da-DK" dirty="0" err="1" smtClean="0"/>
              <a:t>treshhold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app</a:t>
            </a:r>
            <a:r>
              <a:rPr lang="da-DK" dirty="0" smtClean="0"/>
              <a:t>, but </a:t>
            </a:r>
            <a:r>
              <a:rPr lang="da-DK" dirty="0" err="1" smtClean="0"/>
              <a:t>below</a:t>
            </a:r>
            <a:r>
              <a:rPr lang="da-DK" dirty="0" smtClean="0"/>
              <a:t> the minimum API for </a:t>
            </a:r>
            <a:r>
              <a:rPr lang="da-DK" dirty="0" err="1" smtClean="0"/>
              <a:t>some</a:t>
            </a:r>
            <a:r>
              <a:rPr lang="da-DK" dirty="0" smtClean="0"/>
              <a:t> of the features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.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This </a:t>
            </a:r>
            <a:r>
              <a:rPr lang="da-DK" dirty="0" err="1" smtClean="0"/>
              <a:t>will</a:t>
            </a:r>
            <a:r>
              <a:rPr lang="da-DK" dirty="0" smtClean="0"/>
              <a:t> force </a:t>
            </a:r>
            <a:r>
              <a:rPr lang="da-DK" dirty="0" err="1" smtClean="0"/>
              <a:t>us</a:t>
            </a:r>
            <a:r>
              <a:rPr lang="da-DK" dirty="0" smtClean="0"/>
              <a:t> to </a:t>
            </a:r>
            <a:r>
              <a:rPr lang="da-DK" dirty="0" err="1" smtClean="0"/>
              <a:t>keep</a:t>
            </a:r>
            <a:r>
              <a:rPr lang="da-DK" dirty="0" smtClean="0"/>
              <a:t> in mind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theme</a:t>
            </a:r>
            <a:r>
              <a:rPr lang="da-DK" dirty="0" smtClean="0"/>
              <a:t> has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usable</a:t>
            </a:r>
            <a:r>
              <a:rPr lang="da-DK" dirty="0" smtClean="0"/>
              <a:t> in v7-10 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in a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extends</a:t>
            </a:r>
            <a:r>
              <a:rPr lang="da-DK" dirty="0" smtClean="0"/>
              <a:t> a support </a:t>
            </a:r>
            <a:r>
              <a:rPr lang="da-DK" dirty="0" err="1" smtClean="0"/>
              <a:t>library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941696" y="3835021"/>
            <a:ext cx="837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This </a:t>
            </a:r>
            <a:r>
              <a:rPr lang="da-DK" dirty="0" err="1" smtClean="0"/>
              <a:t>project</a:t>
            </a:r>
            <a:r>
              <a:rPr lang="da-DK" dirty="0" smtClean="0"/>
              <a:t> has minimum API of 17 set, so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Holo</a:t>
            </a:r>
            <a:r>
              <a:rPr lang="da-DK" dirty="0" smtClean="0"/>
              <a:t> as </a:t>
            </a:r>
            <a:r>
              <a:rPr lang="da-DK" dirty="0" err="1" smtClean="0"/>
              <a:t>theme</a:t>
            </a:r>
            <a:r>
              <a:rPr lang="da-DK" dirty="0" smtClean="0"/>
              <a:t> is not an </a:t>
            </a:r>
            <a:r>
              <a:rPr lang="da-DK" dirty="0" err="1" smtClean="0"/>
              <a:t>issue</a:t>
            </a:r>
            <a:r>
              <a:rPr lang="da-DK" dirty="0" smtClean="0"/>
              <a:t> (17&gt;11).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The </a:t>
            </a:r>
            <a:r>
              <a:rPr lang="da-DK" dirty="0" err="1" smtClean="0"/>
              <a:t>projcet</a:t>
            </a:r>
            <a:r>
              <a:rPr lang="da-DK" dirty="0" smtClean="0"/>
              <a:t> </a:t>
            </a:r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Material</a:t>
            </a:r>
            <a:r>
              <a:rPr lang="da-DK" dirty="0" smtClean="0"/>
              <a:t> for API of 21+ (note the +, the book is not clear on </a:t>
            </a:r>
            <a:r>
              <a:rPr lang="da-DK" dirty="0" err="1" smtClean="0"/>
              <a:t>this</a:t>
            </a:r>
            <a:r>
              <a:rPr lang="da-DK" dirty="0" smtClean="0"/>
              <a:t>!)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19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Manifest </a:t>
            </a:r>
            <a:r>
              <a:rPr lang="da-DK" dirty="0" err="1" smtClean="0"/>
              <a:t>stuff</a:t>
            </a:r>
            <a:r>
              <a:rPr lang="da-DK" dirty="0" smtClean="0"/>
              <a:t>!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92" y="2046968"/>
            <a:ext cx="8889967" cy="36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Styles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6" y="1922700"/>
            <a:ext cx="3441144" cy="1270876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0499"/>
            <a:ext cx="7978254" cy="1753733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4995081" y="1922699"/>
            <a:ext cx="596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specify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images for </a:t>
            </a:r>
            <a:r>
              <a:rPr lang="da-DK" dirty="0" err="1" smtClean="0"/>
              <a:t>different</a:t>
            </a:r>
            <a:r>
              <a:rPr lang="da-DK" dirty="0" smtClean="0"/>
              <a:t> screen </a:t>
            </a:r>
            <a:r>
              <a:rPr lang="da-DK" dirty="0" err="1" smtClean="0"/>
              <a:t>sizes</a:t>
            </a:r>
            <a:r>
              <a:rPr lang="da-DK" dirty="0" smtClean="0"/>
              <a:t>,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r>
              <a:rPr lang="da-DK" dirty="0" smtClean="0"/>
              <a:t> for </a:t>
            </a:r>
            <a:r>
              <a:rPr lang="da-DK" dirty="0" err="1" smtClean="0"/>
              <a:t>different</a:t>
            </a:r>
            <a:r>
              <a:rPr lang="da-DK" dirty="0" smtClean="0"/>
              <a:t> API versions.</a:t>
            </a:r>
            <a:br>
              <a:rPr lang="da-DK" dirty="0" smtClean="0"/>
            </a:br>
            <a:r>
              <a:rPr lang="da-DK" dirty="0" smtClean="0"/>
              <a:t>This </a:t>
            </a:r>
            <a:r>
              <a:rPr lang="da-DK" dirty="0" err="1" smtClean="0"/>
              <a:t>comes</a:t>
            </a:r>
            <a:r>
              <a:rPr lang="da-DK" dirty="0" smtClean="0"/>
              <a:t> in handy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r>
              <a:rPr lang="da-DK" dirty="0" smtClean="0"/>
              <a:t> to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advantage</a:t>
            </a:r>
            <a:r>
              <a:rPr lang="da-DK" dirty="0" smtClean="0"/>
              <a:t> of the </a:t>
            </a:r>
            <a:r>
              <a:rPr lang="da-DK" dirty="0" err="1" smtClean="0"/>
              <a:t>newest</a:t>
            </a:r>
            <a:r>
              <a:rPr lang="da-DK" dirty="0" smtClean="0"/>
              <a:t> </a:t>
            </a:r>
            <a:r>
              <a:rPr lang="da-DK" dirty="0" err="1" smtClean="0"/>
              <a:t>coolest</a:t>
            </a:r>
            <a:r>
              <a:rPr lang="da-DK" dirty="0" smtClean="0"/>
              <a:t> look, but still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 on </a:t>
            </a:r>
            <a:r>
              <a:rPr lang="da-DK" dirty="0" err="1" smtClean="0"/>
              <a:t>lower</a:t>
            </a:r>
            <a:r>
              <a:rPr lang="da-DK" dirty="0" smtClean="0"/>
              <a:t> </a:t>
            </a:r>
            <a:r>
              <a:rPr lang="da-DK" dirty="0" err="1" smtClean="0"/>
              <a:t>API’s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9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06722" y="293522"/>
            <a:ext cx="6003878" cy="1325563"/>
          </a:xfrm>
        </p:spPr>
        <p:txBody>
          <a:bodyPr/>
          <a:lstStyle/>
          <a:p>
            <a:pPr algn="ctr"/>
            <a:r>
              <a:rPr lang="da-DK" dirty="0" smtClean="0"/>
              <a:t>The Action Bar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4055659" y="1651380"/>
            <a:ext cx="257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Yep</a:t>
            </a:r>
            <a:r>
              <a:rPr lang="da-DK" dirty="0" smtClean="0"/>
              <a:t>… An </a:t>
            </a:r>
            <a:r>
              <a:rPr lang="da-DK" dirty="0" err="1" smtClean="0"/>
              <a:t>actionpacked</a:t>
            </a:r>
            <a:r>
              <a:rPr lang="da-DK" dirty="0" smtClean="0"/>
              <a:t> </a:t>
            </a:r>
            <a:r>
              <a:rPr lang="da-DK" dirty="0" err="1" smtClean="0"/>
              <a:t>place</a:t>
            </a:r>
            <a:r>
              <a:rPr lang="da-DK" dirty="0" smtClean="0"/>
              <a:t> for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active</a:t>
            </a:r>
            <a:r>
              <a:rPr lang="da-DK" dirty="0" smtClean="0"/>
              <a:t> navigation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3630304" cy="6301056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4055659" y="2702258"/>
            <a:ext cx="500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It’s</a:t>
            </a:r>
            <a:r>
              <a:rPr lang="da-DK" dirty="0" smtClean="0"/>
              <a:t> purpose is </a:t>
            </a:r>
            <a:r>
              <a:rPr lang="da-DK" dirty="0" err="1" smtClean="0"/>
              <a:t>twofold</a:t>
            </a:r>
            <a:r>
              <a:rPr lang="da-DK" dirty="0" smtClean="0"/>
              <a:t>:</a:t>
            </a:r>
            <a:br>
              <a:rPr lang="da-DK" dirty="0" smtClean="0"/>
            </a:br>
            <a:r>
              <a:rPr lang="da-DK" dirty="0" err="1" smtClean="0"/>
              <a:t>Showing</a:t>
            </a:r>
            <a:r>
              <a:rPr lang="da-DK" dirty="0" smtClean="0"/>
              <a:t> </a:t>
            </a:r>
            <a:r>
              <a:rPr lang="da-DK" dirty="0" err="1" smtClean="0"/>
              <a:t>us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Giving</a:t>
            </a:r>
            <a:r>
              <a:rPr lang="da-DK" dirty="0" smtClean="0"/>
              <a:t> </a:t>
            </a:r>
            <a:r>
              <a:rPr lang="da-DK" dirty="0" err="1" smtClean="0"/>
              <a:t>us</a:t>
            </a:r>
            <a:r>
              <a:rPr lang="da-DK" dirty="0" smtClean="0"/>
              <a:t> a simple </a:t>
            </a:r>
            <a:r>
              <a:rPr lang="da-DK" dirty="0" err="1" smtClean="0"/>
              <a:t>way</a:t>
            </a:r>
            <a:r>
              <a:rPr lang="da-DK" dirty="0" smtClean="0"/>
              <a:t> of </a:t>
            </a:r>
            <a:r>
              <a:rPr lang="da-DK" dirty="0" err="1" smtClean="0"/>
              <a:t>navigating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4055659" y="3916907"/>
            <a:ext cx="3054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FIT</a:t>
            </a:r>
          </a:p>
          <a:p>
            <a:pPr marL="285750" indent="-285750">
              <a:buFontTx/>
              <a:buChar char="-"/>
            </a:pPr>
            <a:r>
              <a:rPr lang="da-DK" dirty="0" err="1" smtClean="0"/>
              <a:t>Frequent</a:t>
            </a:r>
            <a:endParaRPr lang="da-DK" dirty="0" smtClean="0"/>
          </a:p>
          <a:p>
            <a:endParaRPr lang="da-DK" dirty="0" smtClean="0"/>
          </a:p>
          <a:p>
            <a:pPr marL="285750" indent="-285750">
              <a:buFontTx/>
              <a:buChar char="-"/>
            </a:pPr>
            <a:r>
              <a:rPr lang="da-DK" dirty="0" err="1" smtClean="0"/>
              <a:t>Important</a:t>
            </a:r>
            <a:endParaRPr lang="da-DK" dirty="0" smtClean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 smtClean="0"/>
              <a:t>Typical</a:t>
            </a:r>
            <a:endParaRPr lang="da-DK" dirty="0" smtClean="0"/>
          </a:p>
          <a:p>
            <a:pPr marL="285750" indent="-285750">
              <a:buFontTx/>
              <a:buChar char="-"/>
            </a:pPr>
            <a:endParaRPr lang="da-DK" dirty="0" smtClean="0"/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99" y="400599"/>
            <a:ext cx="3351923" cy="62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Mystery</a:t>
            </a:r>
            <a:r>
              <a:rPr lang="da-DK" dirty="0" smtClean="0"/>
              <a:t> </a:t>
            </a:r>
            <a:r>
              <a:rPr lang="da-DK" dirty="0" err="1" smtClean="0"/>
              <a:t>solved</a:t>
            </a:r>
            <a:r>
              <a:rPr lang="da-DK" dirty="0" smtClean="0"/>
              <a:t>!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7395"/>
            <a:ext cx="10058400" cy="4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Chapter 9</vt:lpstr>
      <vt:lpstr>Purpose of chapter:</vt:lpstr>
      <vt:lpstr>Last thing’s first:</vt:lpstr>
      <vt:lpstr>Active vs passive navigation:</vt:lpstr>
      <vt:lpstr>Android support libraries</vt:lpstr>
      <vt:lpstr>Manifest stuff!</vt:lpstr>
      <vt:lpstr>Styles</vt:lpstr>
      <vt:lpstr>The Action Bar</vt:lpstr>
      <vt:lpstr>Mystery solved!</vt:lpstr>
      <vt:lpstr>Menu settings</vt:lpstr>
      <vt:lpstr>Throwing the stuff in the bar!</vt:lpstr>
      <vt:lpstr>PowerPoint-præsentation</vt:lpstr>
      <vt:lpstr>Last step!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Daniel Grønbjerg</dc:creator>
  <cp:lastModifiedBy>Daniel Grønbjerg</cp:lastModifiedBy>
  <cp:revision>18</cp:revision>
  <dcterms:created xsi:type="dcterms:W3CDTF">2016-03-28T17:35:38Z</dcterms:created>
  <dcterms:modified xsi:type="dcterms:W3CDTF">2016-03-28T21:10:34Z</dcterms:modified>
</cp:coreProperties>
</file>