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80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86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924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8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264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310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565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152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1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302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0645-8457-4BF8-AEAF-64C288E5CBCB}" type="datetimeFigureOut">
              <a:rPr lang="da-DK" smtClean="0"/>
              <a:t>29-02-2016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191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0645-8457-4BF8-AEAF-64C288E5CBCB}" type="datetimeFigureOut">
              <a:rPr lang="da-DK" smtClean="0"/>
              <a:t>27-02-2016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4927-9886-4CC9-8712-B6DB63EA66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08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The Activity </a:t>
            </a:r>
            <a:r>
              <a:rPr lang="da-DK" dirty="0" err="1" smtClean="0"/>
              <a:t>Lifecycle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-a tale of </a:t>
            </a:r>
            <a:r>
              <a:rPr lang="da-DK" dirty="0" err="1" smtClean="0"/>
              <a:t>life</a:t>
            </a:r>
            <a:r>
              <a:rPr lang="da-DK" dirty="0" smtClean="0"/>
              <a:t> and </a:t>
            </a:r>
            <a:r>
              <a:rPr lang="da-DK" dirty="0" err="1" smtClean="0"/>
              <a:t>death</a:t>
            </a:r>
            <a:r>
              <a:rPr lang="da-DK" dirty="0" smtClean="0"/>
              <a:t>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557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Option 2 is the </a:t>
            </a:r>
            <a:r>
              <a:rPr lang="da-DK" dirty="0" err="1" smtClean="0"/>
              <a:t>way</a:t>
            </a:r>
            <a:r>
              <a:rPr lang="da-DK" dirty="0" smtClean="0"/>
              <a:t> to go!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 smtClean="0"/>
              <a:t>onSaveInstanceState</a:t>
            </a:r>
            <a:r>
              <a:rPr lang="da-DK" dirty="0" smtClean="0"/>
              <a:t>()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called</a:t>
            </a:r>
            <a:r>
              <a:rPr lang="da-DK" dirty="0" smtClean="0"/>
              <a:t> </a:t>
            </a:r>
            <a:r>
              <a:rPr lang="da-DK" dirty="0" err="1" smtClean="0"/>
              <a:t>before</a:t>
            </a:r>
            <a:r>
              <a:rPr lang="da-DK" dirty="0" smtClean="0"/>
              <a:t> the </a:t>
            </a:r>
            <a:r>
              <a:rPr lang="da-DK" dirty="0" err="1" smtClean="0"/>
              <a:t>activity</a:t>
            </a:r>
            <a:r>
              <a:rPr lang="da-DK" dirty="0" smtClean="0"/>
              <a:t> is </a:t>
            </a:r>
            <a:r>
              <a:rPr lang="da-DK" dirty="0" err="1" smtClean="0"/>
              <a:t>destroyed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to a ”</a:t>
            </a:r>
            <a:r>
              <a:rPr lang="da-DK" dirty="0" err="1" smtClean="0"/>
              <a:t>bundle</a:t>
            </a:r>
            <a:r>
              <a:rPr lang="da-DK" dirty="0" smtClean="0"/>
              <a:t>”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functions</a:t>
            </a:r>
            <a:r>
              <a:rPr lang="da-DK" dirty="0" smtClean="0"/>
              <a:t> a </a:t>
            </a:r>
            <a:r>
              <a:rPr lang="da-DK" dirty="0" err="1" smtClean="0"/>
              <a:t>lot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</a:t>
            </a:r>
            <a:r>
              <a:rPr lang="da-DK" dirty="0" err="1" smtClean="0"/>
              <a:t>requests</a:t>
            </a:r>
            <a:r>
              <a:rPr lang="da-DK" dirty="0" smtClean="0"/>
              <a:t>/sessions in web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In the </a:t>
            </a:r>
            <a:r>
              <a:rPr lang="da-DK" dirty="0" err="1" smtClean="0"/>
              <a:t>onCreate</a:t>
            </a:r>
            <a:r>
              <a:rPr lang="da-DK" dirty="0" smtClean="0"/>
              <a:t>() </a:t>
            </a:r>
            <a:r>
              <a:rPr lang="da-DK" dirty="0" err="1" smtClean="0"/>
              <a:t>we</a:t>
            </a:r>
            <a:r>
              <a:rPr lang="da-DK" dirty="0" smtClean="0"/>
              <a:t> load the </a:t>
            </a:r>
            <a:r>
              <a:rPr lang="da-DK" dirty="0" err="1" smtClean="0"/>
              <a:t>values</a:t>
            </a:r>
            <a:r>
              <a:rPr lang="da-DK" dirty="0" smtClean="0"/>
              <a:t> </a:t>
            </a:r>
            <a:r>
              <a:rPr lang="da-DK" dirty="0" err="1" smtClean="0"/>
              <a:t>stored</a:t>
            </a:r>
            <a:r>
              <a:rPr lang="da-DK" dirty="0" smtClean="0"/>
              <a:t> to the </a:t>
            </a:r>
            <a:r>
              <a:rPr lang="da-DK" dirty="0" err="1" smtClean="0"/>
              <a:t>bundle</a:t>
            </a:r>
            <a:r>
              <a:rPr lang="da-DK" dirty="0" smtClean="0"/>
              <a:t> if !=</a:t>
            </a:r>
            <a:r>
              <a:rPr lang="da-DK" dirty="0" err="1" smtClean="0"/>
              <a:t>null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This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maintain</a:t>
            </a:r>
            <a:r>
              <a:rPr lang="da-DK" dirty="0" smtClean="0"/>
              <a:t> the </a:t>
            </a:r>
            <a:r>
              <a:rPr lang="da-DK" dirty="0" err="1" smtClean="0"/>
              <a:t>state</a:t>
            </a:r>
            <a:r>
              <a:rPr lang="da-DK" dirty="0" smtClean="0"/>
              <a:t> of the </a:t>
            </a:r>
            <a:r>
              <a:rPr lang="da-DK" dirty="0" err="1" smtClean="0"/>
              <a:t>activity</a:t>
            </a:r>
            <a:r>
              <a:rPr lang="da-DK" dirty="0" smtClean="0"/>
              <a:t> </a:t>
            </a:r>
            <a:r>
              <a:rPr lang="da-DK" dirty="0" err="1" smtClean="0"/>
              <a:t>despite</a:t>
            </a:r>
            <a:r>
              <a:rPr lang="da-DK" dirty="0" smtClean="0"/>
              <a:t> </a:t>
            </a:r>
            <a:r>
              <a:rPr lang="da-DK" dirty="0" err="1" smtClean="0"/>
              <a:t>its</a:t>
            </a:r>
            <a:r>
              <a:rPr lang="da-DK" dirty="0" smtClean="0"/>
              <a:t> </a:t>
            </a:r>
            <a:r>
              <a:rPr lang="da-DK" dirty="0" err="1" smtClean="0"/>
              <a:t>destruction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6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1" y="2016693"/>
            <a:ext cx="2393699" cy="4351338"/>
          </a:xfr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90" y="2253782"/>
            <a:ext cx="8961635" cy="32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also</a:t>
            </a:r>
            <a:r>
              <a:rPr lang="da-DK" dirty="0" smtClean="0"/>
              <a:t> have </a:t>
            </a:r>
            <a:r>
              <a:rPr lang="da-DK" dirty="0" err="1" smtClean="0"/>
              <a:t>something</a:t>
            </a:r>
            <a:r>
              <a:rPr lang="da-DK" dirty="0" smtClean="0"/>
              <a:t> in front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onPause</a:t>
            </a:r>
            <a:r>
              <a:rPr lang="da-DK" dirty="0" smtClean="0"/>
              <a:t> is </a:t>
            </a:r>
            <a:r>
              <a:rPr lang="da-DK" dirty="0" err="1" smtClean="0"/>
              <a:t>called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something</a:t>
            </a:r>
            <a:r>
              <a:rPr lang="da-DK" dirty="0" smtClean="0"/>
              <a:t> </a:t>
            </a:r>
            <a:r>
              <a:rPr lang="da-DK" dirty="0" err="1" smtClean="0"/>
              <a:t>else</a:t>
            </a:r>
            <a:r>
              <a:rPr lang="da-DK" dirty="0" smtClean="0"/>
              <a:t> </a:t>
            </a:r>
            <a:r>
              <a:rPr lang="da-DK" dirty="0" err="1" smtClean="0"/>
              <a:t>hijacks</a:t>
            </a:r>
            <a:r>
              <a:rPr lang="da-DK" dirty="0" smtClean="0"/>
              <a:t> the </a:t>
            </a:r>
            <a:r>
              <a:rPr lang="da-DK" dirty="0" err="1" smtClean="0"/>
              <a:t>forground</a:t>
            </a:r>
            <a:r>
              <a:rPr lang="da-DK" dirty="0" smtClean="0"/>
              <a:t>.</a:t>
            </a:r>
            <a:br>
              <a:rPr lang="da-DK" dirty="0" smtClean="0"/>
            </a:br>
            <a:r>
              <a:rPr lang="da-DK" dirty="0" smtClean="0"/>
              <a:t>This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another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r>
              <a:rPr lang="da-DK" dirty="0" smtClean="0"/>
              <a:t>.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This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viewed</a:t>
            </a:r>
            <a:r>
              <a:rPr lang="da-DK" dirty="0" smtClean="0"/>
              <a:t> as an </a:t>
            </a:r>
            <a:r>
              <a:rPr lang="da-DK" dirty="0" err="1" smtClean="0"/>
              <a:t>onStop</a:t>
            </a:r>
            <a:r>
              <a:rPr lang="da-DK" dirty="0" smtClean="0"/>
              <a:t>()-light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65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So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it all look?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7" y="1269242"/>
            <a:ext cx="5965017" cy="5439091"/>
          </a:xfrm>
        </p:spPr>
      </p:pic>
    </p:spTree>
    <p:extLst>
      <p:ext uri="{BB962C8B-B14F-4D97-AF65-F5344CB8AC3E}">
        <p14:creationId xmlns:p14="http://schemas.microsoft.com/office/powerpoint/2010/main" val="30155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0" y="100323"/>
            <a:ext cx="5790428" cy="675767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08" y="100323"/>
            <a:ext cx="3708413" cy="67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r>
              <a:rPr lang="da-DK" dirty="0" smtClean="0"/>
              <a:t> lives in a </a:t>
            </a:r>
            <a:r>
              <a:rPr lang="da-DK" dirty="0" err="1" smtClean="0"/>
              <a:t>process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For </a:t>
            </a:r>
            <a:r>
              <a:rPr lang="da-DK" dirty="0" err="1" smtClean="0"/>
              <a:t>security</a:t>
            </a:r>
            <a:r>
              <a:rPr lang="da-DK" dirty="0" smtClean="0"/>
              <a:t> </a:t>
            </a:r>
            <a:r>
              <a:rPr lang="da-DK" dirty="0" err="1" smtClean="0"/>
              <a:t>reasons</a:t>
            </a:r>
            <a:r>
              <a:rPr lang="da-DK" dirty="0" smtClean="0"/>
              <a:t> the elements of an </a:t>
            </a:r>
            <a:r>
              <a:rPr lang="da-DK" dirty="0" err="1" smtClean="0"/>
              <a:t>app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”</a:t>
            </a:r>
            <a:r>
              <a:rPr lang="da-DK" dirty="0" err="1" smtClean="0"/>
              <a:t>wrapped</a:t>
            </a:r>
            <a:r>
              <a:rPr lang="da-DK" dirty="0" smtClean="0"/>
              <a:t>” in a </a:t>
            </a:r>
            <a:r>
              <a:rPr lang="da-DK" dirty="0" err="1" smtClean="0"/>
              <a:t>process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2" y="2406646"/>
            <a:ext cx="5614374" cy="2533844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64" y="2406646"/>
            <a:ext cx="5572836" cy="25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Intent</a:t>
            </a:r>
            <a:r>
              <a:rPr lang="da-DK" dirty="0" smtClean="0"/>
              <a:t> to the </a:t>
            </a:r>
            <a:r>
              <a:rPr lang="da-DK" dirty="0" err="1" smtClean="0"/>
              <a:t>rescue</a:t>
            </a:r>
            <a:r>
              <a:rPr lang="da-DK" dirty="0" smtClean="0"/>
              <a:t>!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0" y="1956298"/>
            <a:ext cx="11631846" cy="2724884"/>
          </a:xfrm>
        </p:spPr>
      </p:pic>
    </p:spTree>
    <p:extLst>
      <p:ext uri="{BB962C8B-B14F-4D97-AF65-F5344CB8AC3E}">
        <p14:creationId xmlns:p14="http://schemas.microsoft.com/office/powerpoint/2010/main" val="24760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3" y="1902990"/>
            <a:ext cx="8607797" cy="2346196"/>
          </a:xfrm>
        </p:spPr>
      </p:pic>
      <p:sp>
        <p:nvSpPr>
          <p:cNvPr id="5" name="Tekstfelt 4"/>
          <p:cNvSpPr txBox="1"/>
          <p:nvPr/>
        </p:nvSpPr>
        <p:spPr>
          <a:xfrm>
            <a:off x="713622" y="4667534"/>
            <a:ext cx="718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400" dirty="0" err="1" smtClean="0"/>
              <a:t>onCreate</a:t>
            </a:r>
            <a:r>
              <a:rPr lang="da-DK" sz="5400" dirty="0" smtClean="0"/>
              <a:t> = </a:t>
            </a:r>
            <a:r>
              <a:rPr lang="da-DK" sz="5400" dirty="0" err="1" smtClean="0"/>
              <a:t>constructor</a:t>
            </a:r>
            <a:r>
              <a:rPr lang="da-DK" sz="5400" dirty="0" smtClean="0"/>
              <a:t>?</a:t>
            </a:r>
            <a:endParaRPr lang="da-DK" sz="5400" dirty="0"/>
          </a:p>
        </p:txBody>
      </p:sp>
      <p:sp>
        <p:nvSpPr>
          <p:cNvPr id="6" name="Tekstfelt 5"/>
          <p:cNvSpPr txBox="1"/>
          <p:nvPr/>
        </p:nvSpPr>
        <p:spPr>
          <a:xfrm>
            <a:off x="8065828" y="4617675"/>
            <a:ext cx="3548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600" dirty="0" smtClean="0">
                <a:solidFill>
                  <a:srgbClr val="FF0000"/>
                </a:solidFill>
              </a:rPr>
              <a:t>NO!</a:t>
            </a:r>
            <a:endParaRPr lang="da-DK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325563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did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learn</a:t>
            </a:r>
            <a:r>
              <a:rPr lang="da-DK" dirty="0" smtClean="0"/>
              <a:t> from the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piece</a:t>
            </a:r>
            <a:r>
              <a:rPr lang="da-DK" dirty="0" smtClean="0"/>
              <a:t> of </a:t>
            </a:r>
            <a:r>
              <a:rPr lang="da-DK" dirty="0" err="1" smtClean="0"/>
              <a:t>code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04797" cy="53543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Handlers! – </a:t>
            </a:r>
            <a:r>
              <a:rPr lang="da-DK" dirty="0" err="1" smtClean="0"/>
              <a:t>Wait</a:t>
            </a:r>
            <a:r>
              <a:rPr lang="da-DK" dirty="0" smtClean="0"/>
              <a:t>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those</a:t>
            </a:r>
            <a:r>
              <a:rPr lang="da-DK" dirty="0" smtClean="0"/>
              <a:t> Runnables?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7942997" y="1825625"/>
            <a:ext cx="35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(</a:t>
            </a:r>
            <a:r>
              <a:rPr lang="da-DK" dirty="0" err="1" smtClean="0">
                <a:solidFill>
                  <a:srgbClr val="FF0000"/>
                </a:solidFill>
              </a:rPr>
              <a:t>Holy</a:t>
            </a:r>
            <a:r>
              <a:rPr lang="da-DK" dirty="0" smtClean="0">
                <a:solidFill>
                  <a:srgbClr val="FF0000"/>
                </a:solidFill>
              </a:rPr>
              <a:t> ****! </a:t>
            </a:r>
            <a:r>
              <a:rPr lang="da-DK" dirty="0" err="1" smtClean="0">
                <a:solidFill>
                  <a:srgbClr val="FF0000"/>
                </a:solidFill>
              </a:rPr>
              <a:t>It’s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getting</a:t>
            </a:r>
            <a:r>
              <a:rPr lang="da-DK" dirty="0" smtClean="0">
                <a:solidFill>
                  <a:srgbClr val="FF0000"/>
                </a:solidFill>
              </a:rPr>
              <a:t> real </a:t>
            </a:r>
            <a:r>
              <a:rPr lang="da-DK" dirty="0" err="1" smtClean="0">
                <a:solidFill>
                  <a:srgbClr val="FF0000"/>
                </a:solidFill>
              </a:rPr>
              <a:t>now</a:t>
            </a:r>
            <a:r>
              <a:rPr lang="da-DK" dirty="0" smtClean="0">
                <a:solidFill>
                  <a:srgbClr val="FF0000"/>
                </a:solidFill>
              </a:rPr>
              <a:t>…)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838199" y="2593075"/>
            <a:ext cx="1040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In short: </a:t>
            </a:r>
            <a:r>
              <a:rPr lang="da-DK" dirty="0" err="1" smtClean="0"/>
              <a:t>Coding</a:t>
            </a:r>
            <a:r>
              <a:rPr lang="da-DK" dirty="0" smtClean="0"/>
              <a:t> in Java </a:t>
            </a:r>
            <a:r>
              <a:rPr lang="da-DK" dirty="0" err="1" smtClean="0"/>
              <a:t>your</a:t>
            </a:r>
            <a:r>
              <a:rPr lang="da-DK" dirty="0" smtClean="0"/>
              <a:t> program is </a:t>
            </a:r>
            <a:r>
              <a:rPr lang="da-DK" dirty="0" err="1" smtClean="0"/>
              <a:t>singlethreaded</a:t>
            </a:r>
            <a:r>
              <a:rPr lang="da-DK" dirty="0"/>
              <a:t> </a:t>
            </a:r>
            <a:r>
              <a:rPr lang="da-DK" dirty="0" smtClean="0"/>
              <a:t>per default*.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follow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route </a:t>
            </a:r>
            <a:r>
              <a:rPr lang="da-DK" dirty="0" err="1" smtClean="0"/>
              <a:t>through</a:t>
            </a:r>
            <a:r>
              <a:rPr lang="da-DK" dirty="0" smtClean="0"/>
              <a:t> the program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do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thing</a:t>
            </a:r>
            <a:r>
              <a:rPr lang="da-DK" dirty="0" smtClean="0"/>
              <a:t> at a time. So </a:t>
            </a:r>
            <a:r>
              <a:rPr lang="da-DK" dirty="0" err="1" smtClean="0"/>
              <a:t>what</a:t>
            </a:r>
            <a:r>
              <a:rPr lang="da-DK" dirty="0" smtClean="0"/>
              <a:t> do </a:t>
            </a:r>
            <a:r>
              <a:rPr lang="da-DK" dirty="0" err="1" smtClean="0"/>
              <a:t>we</a:t>
            </a:r>
            <a:r>
              <a:rPr lang="da-DK" dirty="0" smtClean="0"/>
              <a:t> do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to do more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thing</a:t>
            </a:r>
            <a:r>
              <a:rPr lang="da-DK" dirty="0" smtClean="0"/>
              <a:t> at a time?!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838199" y="3794078"/>
            <a:ext cx="326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create</a:t>
            </a:r>
            <a:r>
              <a:rPr lang="da-DK" dirty="0" smtClean="0"/>
              <a:t> a new Thread!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838199" y="4421875"/>
            <a:ext cx="1029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“The RUNNABLE interface </a:t>
            </a:r>
            <a:r>
              <a:rPr lang="en-US" i="1" dirty="0"/>
              <a:t>should be implemented by any class whose instances are intended to be executed by a thread. The class must define a method of no arguments </a:t>
            </a:r>
            <a:r>
              <a:rPr lang="en-US" i="1" dirty="0" smtClean="0"/>
              <a:t>called RUN.”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15921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But </a:t>
            </a:r>
            <a:r>
              <a:rPr lang="da-DK" dirty="0" err="1" smtClean="0"/>
              <a:t>where</a:t>
            </a:r>
            <a:r>
              <a:rPr lang="da-DK" dirty="0" smtClean="0"/>
              <a:t> the Runnable CLASS go?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5" y="1690688"/>
            <a:ext cx="8948322" cy="4956202"/>
          </a:xfrm>
        </p:spPr>
      </p:pic>
      <p:sp>
        <p:nvSpPr>
          <p:cNvPr id="6" name="Opadgående pil 5"/>
          <p:cNvSpPr/>
          <p:nvPr/>
        </p:nvSpPr>
        <p:spPr>
          <a:xfrm>
            <a:off x="4026089" y="2832006"/>
            <a:ext cx="218365" cy="368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padgående pil 6"/>
          <p:cNvSpPr/>
          <p:nvPr/>
        </p:nvSpPr>
        <p:spPr>
          <a:xfrm>
            <a:off x="1312459" y="6298968"/>
            <a:ext cx="218365" cy="368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3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So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leave</a:t>
            </a:r>
            <a:r>
              <a:rPr lang="da-DK" dirty="0" smtClean="0"/>
              <a:t> </a:t>
            </a:r>
            <a:r>
              <a:rPr lang="da-DK" dirty="0" err="1" smtClean="0"/>
              <a:t>us</a:t>
            </a:r>
            <a:r>
              <a:rPr lang="da-DK" dirty="0" smtClean="0"/>
              <a:t>?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3" y="1568800"/>
            <a:ext cx="7989499" cy="5041566"/>
          </a:xfrm>
        </p:spPr>
      </p:pic>
    </p:spTree>
    <p:extLst>
      <p:ext uri="{BB962C8B-B14F-4D97-AF65-F5344CB8AC3E}">
        <p14:creationId xmlns:p14="http://schemas.microsoft.com/office/powerpoint/2010/main" val="2506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So NOW </a:t>
            </a:r>
            <a:r>
              <a:rPr lang="da-DK" dirty="0" err="1" smtClean="0"/>
              <a:t>we’ve</a:t>
            </a:r>
            <a:r>
              <a:rPr lang="da-DK" dirty="0" smtClean="0"/>
              <a:t> </a:t>
            </a:r>
            <a:r>
              <a:rPr lang="da-DK" dirty="0" err="1" smtClean="0"/>
              <a:t>learned</a:t>
            </a:r>
            <a:r>
              <a:rPr lang="da-DK" dirty="0" smtClean="0"/>
              <a:t> the </a:t>
            </a:r>
            <a:r>
              <a:rPr lang="da-DK" dirty="0" err="1" smtClean="0"/>
              <a:t>important</a:t>
            </a:r>
            <a:r>
              <a:rPr lang="da-DK" dirty="0" smtClean="0"/>
              <a:t> parts of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chapter</a:t>
            </a:r>
            <a:r>
              <a:rPr lang="da-DK" dirty="0" smtClean="0"/>
              <a:t>!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8" y="2417430"/>
            <a:ext cx="4810125" cy="3933825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5964072" y="2579427"/>
            <a:ext cx="5718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 smtClean="0"/>
              <a:t>Just </a:t>
            </a:r>
            <a:r>
              <a:rPr lang="da-DK" sz="3200" dirty="0" err="1" smtClean="0"/>
              <a:t>kidding</a:t>
            </a:r>
            <a:r>
              <a:rPr lang="da-DK" sz="3200" dirty="0" smtClean="0"/>
              <a:t>. As </a:t>
            </a:r>
            <a:r>
              <a:rPr lang="da-DK" sz="3200" dirty="0" err="1" smtClean="0"/>
              <a:t>you</a:t>
            </a:r>
            <a:r>
              <a:rPr lang="da-DK" sz="3200" dirty="0" smtClean="0"/>
              <a:t> all know (at </a:t>
            </a:r>
            <a:r>
              <a:rPr lang="da-DK" sz="3200" dirty="0" err="1" smtClean="0"/>
              <a:t>least</a:t>
            </a:r>
            <a:r>
              <a:rPr lang="da-DK" sz="3200" dirty="0" smtClean="0"/>
              <a:t> if </a:t>
            </a:r>
            <a:r>
              <a:rPr lang="da-DK" sz="3200" dirty="0" err="1" smtClean="0"/>
              <a:t>you’ve</a:t>
            </a:r>
            <a:r>
              <a:rPr lang="da-DK" sz="3200" dirty="0" smtClean="0"/>
              <a:t> </a:t>
            </a:r>
            <a:r>
              <a:rPr lang="da-DK" sz="3200" dirty="0" err="1" smtClean="0"/>
              <a:t>read</a:t>
            </a:r>
            <a:r>
              <a:rPr lang="da-DK" sz="3200" dirty="0" smtClean="0"/>
              <a:t> </a:t>
            </a:r>
            <a:r>
              <a:rPr lang="da-DK" sz="3200" dirty="0" err="1" smtClean="0"/>
              <a:t>todays</a:t>
            </a:r>
            <a:r>
              <a:rPr lang="da-DK" sz="3200" dirty="0" smtClean="0"/>
              <a:t> </a:t>
            </a:r>
            <a:r>
              <a:rPr lang="da-DK" sz="3200" dirty="0" err="1" smtClean="0"/>
              <a:t>chapter</a:t>
            </a:r>
            <a:r>
              <a:rPr lang="da-DK" sz="3200" dirty="0" smtClean="0"/>
              <a:t>), </a:t>
            </a:r>
            <a:r>
              <a:rPr lang="da-DK" sz="3200" dirty="0" err="1" smtClean="0"/>
              <a:t>this</a:t>
            </a:r>
            <a:r>
              <a:rPr lang="da-DK" sz="3200" dirty="0" smtClean="0"/>
              <a:t> </a:t>
            </a:r>
            <a:r>
              <a:rPr lang="da-DK" sz="3200" dirty="0" err="1" smtClean="0"/>
              <a:t>actually</a:t>
            </a:r>
            <a:r>
              <a:rPr lang="da-DK" sz="3200" dirty="0" smtClean="0"/>
              <a:t> had </a:t>
            </a:r>
            <a:r>
              <a:rPr lang="da-DK" sz="3200" dirty="0" err="1" smtClean="0"/>
              <a:t>very</a:t>
            </a:r>
            <a:r>
              <a:rPr lang="da-DK" sz="3200" dirty="0" smtClean="0"/>
              <a:t> </a:t>
            </a:r>
            <a:r>
              <a:rPr lang="da-DK" sz="3200" dirty="0" err="1" smtClean="0"/>
              <a:t>little</a:t>
            </a:r>
            <a:r>
              <a:rPr lang="da-DK" sz="3200" dirty="0" smtClean="0"/>
              <a:t> to do with the overall purpose of the </a:t>
            </a:r>
            <a:r>
              <a:rPr lang="da-DK" sz="3200" dirty="0" err="1" smtClean="0"/>
              <a:t>chapter</a:t>
            </a:r>
            <a:r>
              <a:rPr lang="da-DK" sz="3200" dirty="0" smtClean="0"/>
              <a:t>!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8208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Flip the screen -&gt; The </a:t>
            </a:r>
            <a:r>
              <a:rPr lang="da-DK" dirty="0" err="1" smtClean="0"/>
              <a:t>activity</a:t>
            </a:r>
            <a:r>
              <a:rPr lang="da-DK" dirty="0" smtClean="0"/>
              <a:t> DIES!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It sounds </a:t>
            </a:r>
            <a:r>
              <a:rPr lang="da-DK" dirty="0" err="1" smtClean="0"/>
              <a:t>dramatic</a:t>
            </a:r>
            <a:r>
              <a:rPr lang="da-DK" dirty="0" smtClean="0"/>
              <a:t> but </a:t>
            </a:r>
            <a:r>
              <a:rPr lang="da-DK" dirty="0" err="1" smtClean="0"/>
              <a:t>unless</a:t>
            </a:r>
            <a:r>
              <a:rPr lang="da-DK" dirty="0" smtClean="0"/>
              <a:t> told </a:t>
            </a:r>
            <a:r>
              <a:rPr lang="da-DK" dirty="0" err="1" smtClean="0"/>
              <a:t>otherwise</a:t>
            </a:r>
            <a:r>
              <a:rPr lang="da-DK" dirty="0" smtClean="0"/>
              <a:t> Android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shut</a:t>
            </a:r>
            <a:r>
              <a:rPr lang="da-DK" dirty="0" smtClean="0"/>
              <a:t> the </a:t>
            </a:r>
            <a:r>
              <a:rPr lang="da-DK" dirty="0" err="1" smtClean="0"/>
              <a:t>activity</a:t>
            </a:r>
            <a:r>
              <a:rPr lang="da-DK" dirty="0" smtClean="0"/>
              <a:t> </a:t>
            </a:r>
            <a:r>
              <a:rPr lang="da-DK" dirty="0" err="1" smtClean="0"/>
              <a:t>down</a:t>
            </a:r>
            <a:r>
              <a:rPr lang="da-DK" dirty="0" smtClean="0"/>
              <a:t> and start it up </a:t>
            </a:r>
            <a:r>
              <a:rPr lang="da-DK" dirty="0" err="1" smtClean="0"/>
              <a:t>fresh</a:t>
            </a:r>
            <a:r>
              <a:rPr lang="da-DK" dirty="0" smtClean="0"/>
              <a:t> </a:t>
            </a:r>
            <a:r>
              <a:rPr lang="da-DK" dirty="0" err="1" smtClean="0"/>
              <a:t>again</a:t>
            </a:r>
            <a:r>
              <a:rPr lang="da-DK" dirty="0" smtClean="0"/>
              <a:t>.</a:t>
            </a:r>
          </a:p>
          <a:p>
            <a:endParaRPr lang="da-DK" dirty="0"/>
          </a:p>
          <a:p>
            <a:r>
              <a:rPr lang="da-DK" dirty="0" smtClean="0"/>
              <a:t>The </a:t>
            </a:r>
            <a:r>
              <a:rPr lang="da-DK" dirty="0" err="1" smtClean="0"/>
              <a:t>reason</a:t>
            </a:r>
            <a:r>
              <a:rPr lang="da-DK" dirty="0" smtClean="0"/>
              <a:t> is </a:t>
            </a:r>
            <a:r>
              <a:rPr lang="da-DK" dirty="0" err="1" smtClean="0"/>
              <a:t>that</a:t>
            </a:r>
            <a:r>
              <a:rPr lang="da-DK" dirty="0" smtClean="0"/>
              <a:t> rotating the screen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mean</a:t>
            </a:r>
            <a:r>
              <a:rPr lang="da-DK" dirty="0" smtClean="0"/>
              <a:t> major </a:t>
            </a:r>
            <a:r>
              <a:rPr lang="da-DK" dirty="0" err="1" smtClean="0"/>
              <a:t>changes</a:t>
            </a:r>
            <a:r>
              <a:rPr lang="da-DK" dirty="0" smtClean="0"/>
              <a:t> to </a:t>
            </a:r>
            <a:r>
              <a:rPr lang="da-DK" dirty="0" err="1" smtClean="0"/>
              <a:t>configuration</a:t>
            </a:r>
            <a:r>
              <a:rPr lang="da-DK" dirty="0" smtClean="0"/>
              <a:t>, in terms of </a:t>
            </a:r>
            <a:r>
              <a:rPr lang="da-DK" dirty="0" err="1" smtClean="0"/>
              <a:t>both</a:t>
            </a:r>
            <a:r>
              <a:rPr lang="da-DK" dirty="0" smtClean="0"/>
              <a:t> layout and </a:t>
            </a:r>
            <a:r>
              <a:rPr lang="da-DK" dirty="0" err="1" smtClean="0"/>
              <a:t>methods</a:t>
            </a:r>
            <a:r>
              <a:rPr lang="da-DK" dirty="0" smtClean="0"/>
              <a:t>.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2 options: </a:t>
            </a:r>
            <a:br>
              <a:rPr lang="da-DK" dirty="0" smtClean="0"/>
            </a:b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tell</a:t>
            </a:r>
            <a:r>
              <a:rPr lang="da-DK" dirty="0" smtClean="0"/>
              <a:t> Android NOT to restart</a:t>
            </a:r>
            <a:br>
              <a:rPr lang="da-DK" dirty="0" smtClean="0"/>
            </a:br>
            <a:r>
              <a:rPr lang="da-DK" dirty="0" smtClean="0"/>
              <a:t>Tell Android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attributes</a:t>
            </a:r>
            <a:r>
              <a:rPr lang="da-DK" dirty="0" smtClean="0"/>
              <a:t> to save in a </a:t>
            </a:r>
            <a:r>
              <a:rPr lang="da-DK" dirty="0" err="1" smtClean="0"/>
              <a:t>bundle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53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308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The Activity Lifecycle</vt:lpstr>
      <vt:lpstr>Your app lives in a process!</vt:lpstr>
      <vt:lpstr>Intent to the rescue!</vt:lpstr>
      <vt:lpstr>PowerPoint-præsentation</vt:lpstr>
      <vt:lpstr>What did we learn from the first piece of code?</vt:lpstr>
      <vt:lpstr>But where the Runnable CLASS go?</vt:lpstr>
      <vt:lpstr>So where does that leave us?</vt:lpstr>
      <vt:lpstr>So NOW we’ve learned the important parts of this chapter!</vt:lpstr>
      <vt:lpstr>Flip the screen -&gt; The activity DIES!</vt:lpstr>
      <vt:lpstr>Option 2 is the way to go!</vt:lpstr>
      <vt:lpstr>PowerPoint-præsentation</vt:lpstr>
      <vt:lpstr>We can also have something in front</vt:lpstr>
      <vt:lpstr>So how does it all look?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Activity Lifecycle</dc:title>
  <dc:creator>Daniel Grønbjerg</dc:creator>
  <cp:lastModifiedBy>Daniel Grønbjerg</cp:lastModifiedBy>
  <cp:revision>18</cp:revision>
  <dcterms:created xsi:type="dcterms:W3CDTF">2016-02-27T11:33:27Z</dcterms:created>
  <dcterms:modified xsi:type="dcterms:W3CDTF">2016-02-29T22:41:00Z</dcterms:modified>
</cp:coreProperties>
</file>