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My19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Arvind Sriram G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Working</a:t>
            </a:r>
            <a:endParaRPr lang="en-US"/>
          </a:p>
        </p:txBody>
      </p:sp>
      <p:pic>
        <p:nvPicPr>
          <p:cNvPr id="4" name="Content Placeholder 3" descr="Screenshot 2021-10-03 at 11.04.24 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10" y="1276985"/>
            <a:ext cx="12100560" cy="55746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My19</dc:title>
  <dc:creator>drravi</dc:creator>
  <cp:lastModifiedBy>drravi</cp:lastModifiedBy>
  <cp:revision>1</cp:revision>
  <dcterms:created xsi:type="dcterms:W3CDTF">2021-10-03T05:37:23Z</dcterms:created>
  <dcterms:modified xsi:type="dcterms:W3CDTF">2021-10-03T05:37:23Z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1033-3.1.4.5932</vt:lpwstr>
  </property>
</Properties>
</file>