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537"/>
    <a:srgbClr val="FFFFFF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7697-E527-4260-91BD-810F93E75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8C909-58C1-4B65-B5F4-26F6D94BB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A6EF1-00CF-4037-ABEF-B7F0C3DE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EB13-12B6-4F1F-9091-49C232AB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E6518-CBD2-443E-8EEB-B9BA14E2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147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234B-B4A8-480E-811D-853B11C5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22792-2E9F-43F8-AFB0-DBEDFCF95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44CCB-F8FC-4BAB-9D49-EC4F6E20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CA461-0647-4E67-8F37-497A0B88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458A6-822E-441A-9949-2CD829BD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412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6D556-0709-4492-80B3-1262ED284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77FBC-0DAA-4372-80BA-8A01CAD93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42CE2-F99F-452B-8DDC-CFB2B07B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AD10D-D9F4-4157-B5F7-B8891C0A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BF8DD-56C2-45FD-AA73-59EB167B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631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1821-382E-4758-AE4E-52951DAB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665E-D903-4DAB-BE26-9D36CF9FB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BF409-0C14-4630-BF30-0075492B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75A5-B21A-4DA7-A382-50BCB330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94A89-4486-4B1B-9392-B6C6845F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8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A1E2-7F96-451A-B8EC-F9BD93BA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60253-521D-47A8-BD8C-22817BF49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2C00F-BDC5-40A1-A8CC-ED84B809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D26C2-881B-43CA-9F35-B61FB612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A8F38-3779-4044-9171-AC8E9FD8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542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C1F8-5C3F-491E-9DBF-A1C4CEB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6D33-8A57-4CF2-96F8-9C5B25436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C2E45-95CD-4AA6-B3C2-6FF065FDA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DCCA7-69FB-4E6B-B80F-51BE6C63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A0DCA-057E-4878-996A-4C1C7AD7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A3CB-52D7-4F0E-AE9F-65A41451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335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FFDE-D4CF-4569-94AA-EC67C1E9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EE721-CFD2-4379-85EF-B24B7A598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6CAC2-1684-47F2-91C5-58534F845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ACBBF-2943-49B5-AC5C-DA9FEFB0F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9B1CB-DF90-4876-9080-B6FBC35B9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39519-6BB0-486A-80BC-C786D393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8E283-5273-4F8B-BFFD-F8BA9171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49C39-C992-4BDF-8B71-912070C3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770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FCC3-3BF3-44E2-A372-A363A3B1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6A1B7-84EF-47ED-B932-D0DEF831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A2F11-31A7-42F5-88E7-BD608774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5CEB9-59CF-4CAE-B0AF-C9CF73C8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4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F2EF4-C4AD-4EF9-B128-8BBFBEA9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461B2-3F1C-4FD2-851E-A7CD6AF0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38A28-F5EF-4043-98B9-E26C5998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3065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B56B-4DC7-4E13-97A9-F6E31390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F4E89-8988-4EDC-82F2-B39AD1450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6E174-C4BD-4A3E-9337-A700EF653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9A9A-5BAB-4288-BB13-43187AAD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6B799-3227-45D7-B6DA-37430FCE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5D42C-71DF-4951-8261-7E1C0ABD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451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1EFB-7692-42D2-A1E1-B556BBAA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D0FD0-FA7A-469F-AEC9-E56D809CB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86595-5C4E-4150-9FF4-DA75AFE65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AC46E-87B8-4D3B-9329-A30017F5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020AA-677E-41A2-BEE1-9E0A7C22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5C8-6AD7-43B9-A57F-26EA3938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3493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D289D-C07C-4721-A396-3F846BE2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38206-5F14-4DCF-8518-A47D94BD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DA87B-79E5-45E8-A64C-219A0DF8F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48DFA-0712-4034-9BD2-F4238B581074}" type="datetimeFigureOut">
              <a:rPr lang="en-NL" smtClean="0"/>
              <a:t>05/02/2022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0FBD-A74A-4054-8D32-EF242E043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95273-F5D8-4C71-BE12-FE59ABFBF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903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C5F4-8870-4F4A-9071-87078B73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6A5D043-1D2E-4ED4-B122-FDDA553B6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155" y="151868"/>
            <a:ext cx="12484310" cy="6554263"/>
          </a:xfrm>
        </p:spPr>
      </p:pic>
    </p:spTree>
    <p:extLst>
      <p:ext uri="{BB962C8B-B14F-4D97-AF65-F5344CB8AC3E}">
        <p14:creationId xmlns:p14="http://schemas.microsoft.com/office/powerpoint/2010/main" val="105465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E00E-E6D1-47F2-9FE9-F298BD88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AEF10-F14A-460F-9ABC-EE487BB7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DF749-8BFC-4FBE-9D31-0DBFCB3C6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5"/>
          <a:stretch/>
        </p:blipFill>
        <p:spPr>
          <a:xfrm>
            <a:off x="-19925" y="873760"/>
            <a:ext cx="12255454" cy="59842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840CE1-999B-4851-94E0-E742E776D6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0" t="38569" r="73769" b="31037"/>
          <a:stretch/>
        </p:blipFill>
        <p:spPr>
          <a:xfrm>
            <a:off x="5984240" y="41228"/>
            <a:ext cx="83312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8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140B-8ED3-43BD-96B6-0340CC2A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49DE-7DE0-4B7C-879F-1E86F8C26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9305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7A59-D80F-4765-9E49-1A724E37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DBCD2-2CC4-4F89-BD9E-1AA97FD83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203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018E1B-E0B9-4440-AFF3-4112E50A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3E71F-A146-4372-AD88-36C62F0E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143"/>
            <a:ext cx="10515600" cy="18400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Wie </a:t>
            </a:r>
            <a:r>
              <a:rPr lang="en-US" sz="7200" kern="1200" dirty="0" err="1">
                <a:solidFill>
                  <a:schemeClr val="tx1"/>
                </a:solidFill>
                <a:latin typeface="Bebas Neue" panose="020B0606020202050201" pitchFamily="34" charset="0"/>
              </a:rPr>
              <a:t>zijn</a:t>
            </a:r>
            <a:r>
              <a:rPr lang="en-US" sz="72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Bebas Neue" panose="020B0606020202050201" pitchFamily="34" charset="0"/>
              </a:rPr>
              <a:t>wij</a:t>
            </a:r>
            <a:r>
              <a:rPr lang="en-US" sz="72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?</a:t>
            </a:r>
          </a:p>
        </p:txBody>
      </p:sp>
      <p:pic>
        <p:nvPicPr>
          <p:cNvPr id="5" name="Content Placeholder 4" descr="A person with curly hair&#10;&#10;Description automatically generated with low confidence">
            <a:extLst>
              <a:ext uri="{FF2B5EF4-FFF2-40B4-BE49-F238E27FC236}">
                <a16:creationId xmlns:a16="http://schemas.microsoft.com/office/drawing/2014/main" id="{E82E6C44-7EA1-4FA0-A7E6-70B90FD60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"/>
          <a:stretch/>
        </p:blipFill>
        <p:spPr>
          <a:xfrm>
            <a:off x="587399" y="2226153"/>
            <a:ext cx="2326834" cy="3070688"/>
          </a:xfrm>
          <a:prstGeom prst="rect">
            <a:avLst/>
          </a:prstGeom>
        </p:spPr>
      </p:pic>
      <p:pic>
        <p:nvPicPr>
          <p:cNvPr id="11" name="Picture 10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8241B7D5-3613-4C44-9E19-CB51FB1CB9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" r="1922" b="3"/>
          <a:stretch/>
        </p:blipFill>
        <p:spPr>
          <a:xfrm>
            <a:off x="3496665" y="2226153"/>
            <a:ext cx="2326834" cy="3070688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BBCA21E5-9850-4AAD-BBA8-CC7E422D66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" r="3" b="3"/>
          <a:stretch/>
        </p:blipFill>
        <p:spPr>
          <a:xfrm>
            <a:off x="6405931" y="2226153"/>
            <a:ext cx="2326834" cy="3070688"/>
          </a:xfrm>
          <a:prstGeom prst="rect">
            <a:avLst/>
          </a:prstGeom>
        </p:spPr>
      </p:pic>
      <p:pic>
        <p:nvPicPr>
          <p:cNvPr id="9" name="Picture 8" descr="A person smiling outside&#10;&#10;Description automatically generated with low confidence">
            <a:extLst>
              <a:ext uri="{FF2B5EF4-FFF2-40B4-BE49-F238E27FC236}">
                <a16:creationId xmlns:a16="http://schemas.microsoft.com/office/drawing/2014/main" id="{03234BE0-2E76-48DA-AE9E-A9D68B277F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r="22508" b="-2"/>
          <a:stretch/>
        </p:blipFill>
        <p:spPr>
          <a:xfrm>
            <a:off x="9315196" y="2226153"/>
            <a:ext cx="2326834" cy="3070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5C667-21B6-4572-BD84-0CFCFA11B8FB}"/>
              </a:ext>
            </a:extLst>
          </p:cNvPr>
          <p:cNvSpPr txBox="1"/>
          <p:nvPr/>
        </p:nvSpPr>
        <p:spPr>
          <a:xfrm>
            <a:off x="668914" y="5548586"/>
            <a:ext cx="21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Egbert-Jan Terpstra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C087DF-F75F-475C-BEAC-DDA29D7EEE1F}"/>
              </a:ext>
            </a:extLst>
          </p:cNvPr>
          <p:cNvSpPr txBox="1"/>
          <p:nvPr/>
        </p:nvSpPr>
        <p:spPr>
          <a:xfrm>
            <a:off x="3496665" y="5566384"/>
            <a:ext cx="21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Sem Hones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12EBA7-3385-4299-BA95-4E88D5A0B77A}"/>
              </a:ext>
            </a:extLst>
          </p:cNvPr>
          <p:cNvSpPr txBox="1"/>
          <p:nvPr/>
        </p:nvSpPr>
        <p:spPr>
          <a:xfrm>
            <a:off x="6560263" y="5566384"/>
            <a:ext cx="21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Dennis Vlaanderen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7481F-BBC4-47EE-B309-AC618DB5B8E0}"/>
              </a:ext>
            </a:extLst>
          </p:cNvPr>
          <p:cNvSpPr txBox="1"/>
          <p:nvPr/>
        </p:nvSpPr>
        <p:spPr>
          <a:xfrm>
            <a:off x="9392362" y="5566384"/>
            <a:ext cx="21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Thom Kraaijvanger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0247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82472E-15E7-4775-B89B-FE79EB4DEC26}"/>
              </a:ext>
            </a:extLst>
          </p:cNvPr>
          <p:cNvSpPr txBox="1"/>
          <p:nvPr/>
        </p:nvSpPr>
        <p:spPr>
          <a:xfrm>
            <a:off x="762000" y="264417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i="1" dirty="0"/>
              <a:t>“</a:t>
            </a:r>
            <a:r>
              <a:rPr lang="nl-NL" sz="3200" b="0" i="1" dirty="0">
                <a:solidFill>
                  <a:srgbClr val="202124"/>
                </a:solidFill>
                <a:effectLst/>
                <a:latin typeface="-apple-system"/>
              </a:rPr>
              <a:t>Op basis van Spring Framework en Camunda een reeds bestaande op traditionele wijze ontwikkelde en ingerichte workflow inrichten.</a:t>
            </a:r>
            <a:r>
              <a:rPr lang="nl-NL" sz="3200" i="1" dirty="0"/>
              <a:t>”</a:t>
            </a:r>
            <a:endParaRPr lang="en-NL" sz="3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742A7-D609-4CDE-8C39-0BDFDD007802}"/>
              </a:ext>
            </a:extLst>
          </p:cNvPr>
          <p:cNvSpPr txBox="1"/>
          <p:nvPr/>
        </p:nvSpPr>
        <p:spPr>
          <a:xfrm>
            <a:off x="762000" y="3494562"/>
            <a:ext cx="1097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i="1" dirty="0"/>
              <a:t>“Zodat wij vervolgens de beide implementaties met elkaar kunnen vergelijken en </a:t>
            </a:r>
            <a:r>
              <a:rPr lang="nl-NL" sz="3200" i="1" dirty="0" err="1"/>
              <a:t>learnings</a:t>
            </a:r>
            <a:r>
              <a:rPr lang="nl-NL" sz="3200" i="1" dirty="0"/>
              <a:t> te kunnen destilleren.”</a:t>
            </a:r>
            <a:endParaRPr lang="en-NL" sz="4800" i="1" dirty="0"/>
          </a:p>
        </p:txBody>
      </p:sp>
    </p:spTree>
    <p:extLst>
      <p:ext uri="{BB962C8B-B14F-4D97-AF65-F5344CB8AC3E}">
        <p14:creationId xmlns:p14="http://schemas.microsoft.com/office/powerpoint/2010/main" val="210492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6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2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77FDE0-CFD8-48DE-90C2-0368187A7CC4}"/>
              </a:ext>
            </a:extLst>
          </p:cNvPr>
          <p:cNvSpPr txBox="1"/>
          <p:nvPr/>
        </p:nvSpPr>
        <p:spPr>
          <a:xfrm>
            <a:off x="3291840" y="2615184"/>
            <a:ext cx="694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Placeholder</a:t>
            </a:r>
            <a:br>
              <a:rPr lang="nl-NL" dirty="0"/>
            </a:br>
            <a:r>
              <a:rPr lang="nl-NL" dirty="0"/>
              <a:t>eventueel soort simpele verwoording/samenvatting van vorige slide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6004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E8A5E-64D7-487A-B2B4-073E092EA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6153"/>
            <a:ext cx="5068824" cy="576073"/>
          </a:xfrm>
        </p:spPr>
        <p:txBody>
          <a:bodyPr/>
          <a:lstStyle/>
          <a:p>
            <a:pPr marL="0" indent="0">
              <a:buNone/>
            </a:pPr>
            <a:r>
              <a:rPr lang="nl-NL" i="1" dirty="0"/>
              <a:t>‘Universal </a:t>
            </a:r>
            <a:r>
              <a:rPr lang="nl-NL" i="1" dirty="0" err="1"/>
              <a:t>Process</a:t>
            </a:r>
            <a:r>
              <a:rPr lang="nl-NL" i="1" dirty="0"/>
              <a:t> </a:t>
            </a:r>
            <a:r>
              <a:rPr lang="nl-NL" i="1" dirty="0" err="1"/>
              <a:t>Orchestrator</a:t>
            </a:r>
            <a:r>
              <a:rPr lang="nl-NL" i="1" dirty="0"/>
              <a:t>’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6C96A8-3FF2-4A6C-A167-63D3FDAD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143"/>
            <a:ext cx="10515600" cy="18400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Wat is Camunda?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4ADAEA-F341-4B14-A0C0-42AA683FC970}"/>
              </a:ext>
            </a:extLst>
          </p:cNvPr>
          <p:cNvSpPr txBox="1">
            <a:spLocks/>
          </p:cNvSpPr>
          <p:nvPr/>
        </p:nvSpPr>
        <p:spPr>
          <a:xfrm>
            <a:off x="838200" y="2926079"/>
            <a:ext cx="5068824" cy="576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/>
              <a:t>Workflow Automatisering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E14984-2A24-4597-B512-676E0479DC2A}"/>
              </a:ext>
            </a:extLst>
          </p:cNvPr>
          <p:cNvSpPr txBox="1">
            <a:spLocks/>
          </p:cNvSpPr>
          <p:nvPr/>
        </p:nvSpPr>
        <p:spPr>
          <a:xfrm>
            <a:off x="838200" y="2935631"/>
            <a:ext cx="1319784" cy="576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/>
              <a:t>BPMN-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275EF0-E729-4DBF-AFAE-288172B99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16989"/>
            <a:ext cx="54959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3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08724 0.0016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6" grpId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4A48-26C6-48AC-A7EF-622C426D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3956-6152-4CBE-B97C-80449A4F1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66A0FF-217E-4BAC-9E37-4AB6C7FE0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6895"/>
            <a:ext cx="12182759" cy="584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67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77D820-CC4A-48D1-BB01-75315DC4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143"/>
            <a:ext cx="10515600" cy="184001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54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'A complete process automation tech stack'</a:t>
            </a:r>
            <a:endParaRPr lang="en-US" sz="5400" kern="1200" dirty="0">
              <a:solidFill>
                <a:schemeClr val="tx1"/>
              </a:solidFill>
              <a:latin typeface="Bebas Neue" panose="020B0606020202050201" pitchFamily="34" charset="0"/>
            </a:endParaRP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A02D9BF-DEB4-4DD4-9B8C-2F9B9ED94D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6095999" y="2900361"/>
            <a:ext cx="4773277" cy="2481263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E2A9321-BD69-456C-ADF7-637778760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96"/>
          <a:stretch/>
        </p:blipFill>
        <p:spPr>
          <a:xfrm>
            <a:off x="1475123" y="2900362"/>
            <a:ext cx="4620877" cy="2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20651 -0.003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31D6-F7E1-4E49-90FA-41A126FE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4EE2B-39F3-45BD-A6A1-D29B0C507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D8E09-823D-44A7-8567-3C175EF7D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26" y="1690688"/>
            <a:ext cx="11797748" cy="36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9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A32410-0AEB-4108-95AF-09B66B73C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"/>
          <a:stretch/>
        </p:blipFill>
        <p:spPr>
          <a:xfrm>
            <a:off x="0" y="673193"/>
            <a:ext cx="12192000" cy="6184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4F7D90-A82E-4F6C-A7F1-1723D687A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200" t="7880" r="751" b="8874"/>
          <a:stretch/>
        </p:blipFill>
        <p:spPr>
          <a:xfrm>
            <a:off x="10220446" y="1160556"/>
            <a:ext cx="1971554" cy="5148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A3B545-E210-43B2-B3E7-D1962FCB22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27" t="38970" r="86621" b="31880"/>
          <a:stretch/>
        </p:blipFill>
        <p:spPr>
          <a:xfrm>
            <a:off x="5735320" y="96520"/>
            <a:ext cx="784860" cy="107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6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-0.4069 -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5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</TotalTime>
  <Words>79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Bebas Neue</vt:lpstr>
      <vt:lpstr>Calibri</vt:lpstr>
      <vt:lpstr>Calibri Light</vt:lpstr>
      <vt:lpstr>Office Theme</vt:lpstr>
      <vt:lpstr>PowerPoint Presentation</vt:lpstr>
      <vt:lpstr>Wie zijn wij?</vt:lpstr>
      <vt:lpstr>PowerPoint Presentation</vt:lpstr>
      <vt:lpstr>PowerPoint Presentation</vt:lpstr>
      <vt:lpstr>Wat is Camunda?</vt:lpstr>
      <vt:lpstr>PowerPoint Presentation</vt:lpstr>
      <vt:lpstr>'A complete process automation tech stack'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 Kraaijvanger (student)</dc:creator>
  <cp:lastModifiedBy>Thom Kraaijvanger (student)</cp:lastModifiedBy>
  <cp:revision>14</cp:revision>
  <dcterms:created xsi:type="dcterms:W3CDTF">2022-02-02T13:08:03Z</dcterms:created>
  <dcterms:modified xsi:type="dcterms:W3CDTF">2022-02-05T13:21:20Z</dcterms:modified>
</cp:coreProperties>
</file>