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6" r:id="rId17"/>
    <p:sldId id="277" r:id="rId18"/>
    <p:sldId id="275" r:id="rId19"/>
    <p:sldId id="278" r:id="rId20"/>
    <p:sldId id="272" r:id="rId21"/>
    <p:sldId id="273" r:id="rId2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537"/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2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7697-E527-4260-91BD-810F93E7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8C909-58C1-4B65-B5F4-26F6D94B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6EF1-00CF-4037-ABEF-B7F0C3D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B13-12B6-4F1F-9091-49C232AB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518-CBD2-443E-8EEB-B9BA14E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4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234B-B4A8-480E-811D-853B11C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2792-2E9F-43F8-AFB0-DBEDFCF9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CCB-F8FC-4BAB-9D49-EC4F6E2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A461-0647-4E67-8F37-497A0B8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58A6-822E-441A-9949-2CD829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1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6D556-0709-4492-80B3-1262ED284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7FBC-0DAA-4372-80BA-8A01CAD9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2CE2-F99F-452B-8DDC-CFB2B07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D10D-D9F4-4157-B5F7-B8891C0A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8DD-56C2-45FD-AA73-59EB167B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63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821-382E-4758-AE4E-52951DAB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665E-D903-4DAB-BE26-9D36CF9F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F409-0C14-4630-BF30-0075492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5A5-B21A-4DA7-A382-50BCB33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4A89-4486-4B1B-9392-B6C6845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1E2-7F96-451A-B8EC-F9BD93BA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0253-521D-47A8-BD8C-22817BF4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C00F-BDC5-40A1-A8CC-ED84B80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26C2-881B-43CA-9F35-B61FB61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8F38-3779-4044-9171-AC8E9FD8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5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1F8-5C3F-491E-9DBF-A1C4CEB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6D33-8A57-4CF2-96F8-9C5B2543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2E45-95CD-4AA6-B3C2-6FF065FD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CCA7-69FB-4E6B-B80F-51BE6C6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CA-057E-4878-996A-4C1C7AD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A3CB-52D7-4F0E-AE9F-65A4145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33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FDE-D4CF-4569-94AA-EC67C1E9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E721-CFD2-4379-85EF-B24B7A59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CAC2-1684-47F2-91C5-58534F84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CBBF-2943-49B5-AC5C-DA9FEFB0F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9B1CB-DF90-4876-9080-B6FBC35B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9519-6BB0-486A-80BC-C786D39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E283-5273-4F8B-BFFD-F8BA917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9C39-C992-4BDF-8B71-912070C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7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CC3-3BF3-44E2-A372-A363A3B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A1B7-84EF-47ED-B932-D0DEF831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2F11-31A7-42F5-88E7-BD608774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CEB9-59CF-4CAE-B0AF-C9CF73C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F2EF4-C4AD-4EF9-B128-8BBFBEA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61B2-3F1C-4FD2-851E-A7CD6AF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8A28-F5EF-4043-98B9-E26C599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6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B56B-4DC7-4E13-97A9-F6E3139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E89-8988-4EDC-82F2-B39AD14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E174-C4BD-4A3E-9337-A700EF65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9A9A-5BAB-4288-BB13-43187AAD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B799-3227-45D7-B6DA-37430FCE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D42C-71DF-4951-8261-7E1C0AB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EFB-7692-42D2-A1E1-B556BBAA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0FD0-FA7A-469F-AEC9-E56D809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6595-5C4E-4150-9FF4-DA75AFE6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C46E-87B8-4D3B-9329-A30017F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20AA-677E-41A2-BEE1-9E0A7C22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5C8-6AD7-43B9-A57F-26EA393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9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89D-C07C-4721-A396-3F846BE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8206-5F14-4DCF-8518-A47D94BD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A87B-79E5-45E8-A64C-219A0DF8F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8DFA-0712-4034-9BD2-F4238B581074}" type="datetimeFigureOut">
              <a:rPr lang="en-NL" smtClean="0"/>
              <a:t>16/02/2022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0FBD-A74A-4054-8D32-EF242E04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5273-F5D8-4C71-BE12-FE59ABFB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577F-BB6D-4BA2-97DF-45FF70AD728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90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5F4-8870-4F4A-9071-87078B7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A5D043-1D2E-4ED4-B122-FDDA553B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29" y="0"/>
            <a:ext cx="13062857" cy="6858000"/>
          </a:xfrm>
        </p:spPr>
      </p:pic>
    </p:spTree>
    <p:extLst>
      <p:ext uri="{BB962C8B-B14F-4D97-AF65-F5344CB8AC3E}">
        <p14:creationId xmlns:p14="http://schemas.microsoft.com/office/powerpoint/2010/main" val="105465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EF10-F14A-460F-9ABC-EE487BB7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DF749-8BFC-4FBE-9D31-0DBFCB3C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5"/>
          <a:stretch/>
        </p:blipFill>
        <p:spPr>
          <a:xfrm>
            <a:off x="-19925" y="873760"/>
            <a:ext cx="12255454" cy="5984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40CE1-999B-4851-94E0-E742E776D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0" t="38569" r="73769" b="31037"/>
          <a:stretch/>
        </p:blipFill>
        <p:spPr>
          <a:xfrm>
            <a:off x="5691242" y="0"/>
            <a:ext cx="83312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189571-651F-48FC-AE46-9DC7841CF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30" t="23212" r="53203" b="46643"/>
          <a:stretch/>
        </p:blipFill>
        <p:spPr>
          <a:xfrm>
            <a:off x="5626213" y="46652"/>
            <a:ext cx="939574" cy="11514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62E066-2902-4633-BB05-E88C579DC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"/>
          <a:stretch/>
        </p:blipFill>
        <p:spPr bwMode="auto">
          <a:xfrm>
            <a:off x="0" y="1226050"/>
            <a:ext cx="12192000" cy="59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3BBA9F-1C5F-4277-A4C9-5D5571573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2" t="22215" r="39020" b="45349"/>
          <a:stretch/>
        </p:blipFill>
        <p:spPr>
          <a:xfrm>
            <a:off x="5618921" y="0"/>
            <a:ext cx="954158" cy="119269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1CF5D57-9BA0-4A9F-87D4-50EE6EC4921E}"/>
              </a:ext>
            </a:extLst>
          </p:cNvPr>
          <p:cNvSpPr txBox="1"/>
          <p:nvPr/>
        </p:nvSpPr>
        <p:spPr>
          <a:xfrm>
            <a:off x="6491235" y="2532185"/>
            <a:ext cx="242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TODO nieuwe </a:t>
            </a:r>
            <a:r>
              <a:rPr lang="en-GB" dirty="0" err="1"/>
              <a:t>tasklist</a:t>
            </a:r>
            <a:r>
              <a:rPr lang="en-GB" dirty="0"/>
              <a:t> met task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203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9E5FAA-01E3-4E74-8EC5-AAB2567C3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05" t="55563" r="38858" b="9074"/>
          <a:stretch/>
        </p:blipFill>
        <p:spPr>
          <a:xfrm>
            <a:off x="7883006" y="2167791"/>
            <a:ext cx="1907277" cy="255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F40D5-D367-4435-B707-37F9B70A6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6" t="55563" r="52935" b="7395"/>
          <a:stretch/>
        </p:blipFill>
        <p:spPr>
          <a:xfrm>
            <a:off x="2401718" y="2138158"/>
            <a:ext cx="1907278" cy="258168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4AE0F02-3156-4862-8FDC-BD73B0F4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21" y="3169427"/>
            <a:ext cx="6066046" cy="2385267"/>
          </a:xfrm>
          <a:prstGeom prst="rect">
            <a:avLst/>
          </a:prstGeom>
        </p:spPr>
      </p:pic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B4516098-34C1-4835-BCF7-3B0D60A7C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48144"/>
              </p:ext>
            </p:extLst>
          </p:nvPr>
        </p:nvGraphicFramePr>
        <p:xfrm>
          <a:off x="1002995" y="3620380"/>
          <a:ext cx="4704724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52362">
                  <a:extLst>
                    <a:ext uri="{9D8B030D-6E8A-4147-A177-3AD203B41FA5}">
                      <a16:colId xmlns:a16="http://schemas.microsoft.com/office/drawing/2014/main" val="4232692361"/>
                    </a:ext>
                  </a:extLst>
                </a:gridCol>
                <a:gridCol w="2352362">
                  <a:extLst>
                    <a:ext uri="{9D8B030D-6E8A-4147-A177-3AD203B41FA5}">
                      <a16:colId xmlns:a16="http://schemas.microsoft.com/office/drawing/2014/main" val="406182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name</a:t>
                      </a:r>
                      <a:endParaRPr lang="nl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Sem</a:t>
                      </a:r>
                      <a:endParaRPr lang="nl-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driver_license_age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0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0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is_verified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3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7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7000" decel="5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2.08333E-7 -0.2986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47000" decel="5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4.16667E-7 -0.3076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9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B7FBF4-59A3-491F-B22F-95C3AE7A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26" t="37950" r="12942" b="27858"/>
          <a:stretch/>
        </p:blipFill>
        <p:spPr>
          <a:xfrm>
            <a:off x="5634037" y="118872"/>
            <a:ext cx="923926" cy="12573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F235135-2E9D-4F94-87BB-A7C37641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" y="1257300"/>
            <a:ext cx="11139488" cy="53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7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B43A-A7FA-4475-A13A-D77AD7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1452-300E-4F07-85F1-468B66A5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trike="sngStrike" dirty="0"/>
              <a:t>Code voorbeelden Embedded</a:t>
            </a:r>
          </a:p>
          <a:p>
            <a:endParaRPr lang="nl-NL" dirty="0"/>
          </a:p>
          <a:p>
            <a:r>
              <a:rPr lang="nl-NL" dirty="0"/>
              <a:t>Volgende slides volgorde logisch maken</a:t>
            </a:r>
          </a:p>
          <a:p>
            <a:endParaRPr lang="nl-NL" dirty="0"/>
          </a:p>
          <a:p>
            <a:r>
              <a:rPr lang="nl-NL" strike="sngStrike" dirty="0"/>
              <a:t>Eindigen met remote</a:t>
            </a:r>
            <a:endParaRPr lang="en-NL" strike="sngStrike" dirty="0"/>
          </a:p>
        </p:txBody>
      </p:sp>
    </p:spTree>
    <p:extLst>
      <p:ext uri="{BB962C8B-B14F-4D97-AF65-F5344CB8AC3E}">
        <p14:creationId xmlns:p14="http://schemas.microsoft.com/office/powerpoint/2010/main" val="103866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AD292-74AC-4BAB-A5A1-03F60B73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Code </a:t>
            </a:r>
            <a:r>
              <a:rPr lang="en-GB" sz="80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voorbeelden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272369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3F06A30-DD1A-4AB8-B257-9D5046F74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42"/>
          <a:stretch/>
        </p:blipFill>
        <p:spPr>
          <a:xfrm>
            <a:off x="773137" y="875419"/>
            <a:ext cx="10645726" cy="5107161"/>
          </a:xfrm>
        </p:spPr>
      </p:pic>
    </p:spTree>
    <p:extLst>
      <p:ext uri="{BB962C8B-B14F-4D97-AF65-F5344CB8AC3E}">
        <p14:creationId xmlns:p14="http://schemas.microsoft.com/office/powerpoint/2010/main" val="368042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C7E3B-55E4-447E-B53A-2B496AFD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18C9B5-EAEC-41C9-93A7-017C3FBC15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9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1B199-1F25-4357-8FBE-03A4C948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05C389-7DAE-4DD7-BCB8-C71D13BCF5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6"/>
          <a:stretch/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E71F-A146-4372-AD88-36C62F0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Wie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zijn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wij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?</a:t>
            </a:r>
          </a:p>
        </p:txBody>
      </p:sp>
      <p:pic>
        <p:nvPicPr>
          <p:cNvPr id="5" name="Content Placeholder 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E82E6C44-7EA1-4FA0-A7E6-70B90FD6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/>
          <a:stretch/>
        </p:blipFill>
        <p:spPr>
          <a:xfrm>
            <a:off x="587399" y="2226153"/>
            <a:ext cx="2326834" cy="3070688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241B7D5-3613-4C44-9E19-CB51FB1C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1922" b="3"/>
          <a:stretch/>
        </p:blipFill>
        <p:spPr>
          <a:xfrm>
            <a:off x="3496665" y="2226153"/>
            <a:ext cx="2326834" cy="3070688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BCA21E5-9850-4AAD-BBA8-CC7E422D6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3" b="3"/>
          <a:stretch/>
        </p:blipFill>
        <p:spPr>
          <a:xfrm>
            <a:off x="6405931" y="2226153"/>
            <a:ext cx="2326834" cy="3070688"/>
          </a:xfrm>
          <a:prstGeom prst="rect">
            <a:avLst/>
          </a:prstGeom>
        </p:spPr>
      </p:pic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03234BE0-2E76-48DA-AE9E-A9D68B277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r="22508" b="-2"/>
          <a:stretch/>
        </p:blipFill>
        <p:spPr>
          <a:xfrm>
            <a:off x="9315196" y="2226153"/>
            <a:ext cx="2326834" cy="3070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5C667-21B6-4572-BD84-0CFCFA11B8FB}"/>
              </a:ext>
            </a:extLst>
          </p:cNvPr>
          <p:cNvSpPr txBox="1"/>
          <p:nvPr/>
        </p:nvSpPr>
        <p:spPr>
          <a:xfrm>
            <a:off x="668914" y="5548586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Egbert-Jan Terpstra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87DF-F75F-475C-BEAC-DDA29D7EEE1F}"/>
              </a:ext>
            </a:extLst>
          </p:cNvPr>
          <p:cNvSpPr txBox="1"/>
          <p:nvPr/>
        </p:nvSpPr>
        <p:spPr>
          <a:xfrm>
            <a:off x="3496665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Sem Hones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2EBA7-3385-4299-BA95-4E88D5A0B77A}"/>
              </a:ext>
            </a:extLst>
          </p:cNvPr>
          <p:cNvSpPr txBox="1"/>
          <p:nvPr/>
        </p:nvSpPr>
        <p:spPr>
          <a:xfrm>
            <a:off x="6560263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Dennis Vlaanderen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481F-BBC4-47EE-B309-AC618DB5B8E0}"/>
              </a:ext>
            </a:extLst>
          </p:cNvPr>
          <p:cNvSpPr txBox="1"/>
          <p:nvPr/>
        </p:nvSpPr>
        <p:spPr>
          <a:xfrm>
            <a:off x="9392362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Thom Kraaijvanger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47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D7DC-E536-45F7-986E-16E382E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Deployment</a:t>
            </a:r>
            <a:endParaRPr lang="en-NL" sz="6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F1D4CA8-E4F5-4869-B47C-4B036A12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2" r="4744" b="4841"/>
          <a:stretch/>
        </p:blipFill>
        <p:spPr>
          <a:xfrm>
            <a:off x="5856765" y="591917"/>
            <a:ext cx="4597197" cy="2197541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E053354-9816-4B70-BD58-E4A32EA88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t="4540" b="3824"/>
          <a:stretch/>
        </p:blipFill>
        <p:spPr>
          <a:xfrm>
            <a:off x="888112" y="1993391"/>
            <a:ext cx="4346861" cy="2357051"/>
          </a:xfrm>
          <a:prstGeom prst="rect">
            <a:avLst/>
          </a:prstGeom>
        </p:spPr>
      </p:pic>
      <p:pic>
        <p:nvPicPr>
          <p:cNvPr id="6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5B806EB-5B9B-4A5D-AC28-E966EEFFB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65" y="3619038"/>
            <a:ext cx="4597197" cy="23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574B-FD52-4CA0-8C27-32C16229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Deployment</a:t>
            </a:r>
            <a:endParaRPr lang="en-NL" dirty="0"/>
          </a:p>
        </p:txBody>
      </p:sp>
      <p:pic>
        <p:nvPicPr>
          <p:cNvPr id="4" name="Picture 10" descr="Diagram&#10;&#10;Description automatically generated">
            <a:extLst>
              <a:ext uri="{FF2B5EF4-FFF2-40B4-BE49-F238E27FC236}">
                <a16:creationId xmlns:a16="http://schemas.microsoft.com/office/drawing/2014/main" id="{43631191-DFAF-42E0-AC59-7A8218CBC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9669" r="996" b="8389"/>
          <a:stretch/>
        </p:blipFill>
        <p:spPr>
          <a:xfrm>
            <a:off x="1861968" y="2017261"/>
            <a:ext cx="8468063" cy="35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E15-83C2-4B46-9E9D-69BDF21E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Bebas Neue" panose="020B0606020202050201" pitchFamily="34" charset="0"/>
              </a:rPr>
              <a:t>Agenda</a:t>
            </a:r>
            <a:endParaRPr lang="en-NL" sz="6000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E451-0DA4-460B-A981-373662CE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is Camunda</a:t>
            </a:r>
          </a:p>
          <a:p>
            <a:r>
              <a:rPr lang="en-GB" dirty="0"/>
              <a:t>Code </a:t>
            </a:r>
            <a:r>
              <a:rPr lang="en-GB" dirty="0" err="1"/>
              <a:t>voorbeelden</a:t>
            </a:r>
            <a:endParaRPr lang="en-GB" dirty="0"/>
          </a:p>
          <a:p>
            <a:r>
              <a:rPr lang="en-GB" dirty="0"/>
              <a:t>Deployment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068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472E-15E7-4775-B89B-FE79EB4DEC26}"/>
              </a:ext>
            </a:extLst>
          </p:cNvPr>
          <p:cNvSpPr txBox="1"/>
          <p:nvPr/>
        </p:nvSpPr>
        <p:spPr>
          <a:xfrm>
            <a:off x="762000" y="264417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</a:t>
            </a:r>
            <a:r>
              <a:rPr lang="nl-NL" sz="3200" b="0" i="1" dirty="0">
                <a:solidFill>
                  <a:srgbClr val="202124"/>
                </a:solidFill>
                <a:effectLst/>
                <a:latin typeface="-apple-system"/>
              </a:rPr>
              <a:t>Op basis van Spring Framework en Camunda een reeds bestaande op traditionele wijze ontwikkelde en ingerichte workflow inrichten.</a:t>
            </a:r>
            <a:r>
              <a:rPr lang="nl-NL" sz="3200" i="1" dirty="0"/>
              <a:t>”</a:t>
            </a:r>
            <a:endParaRPr lang="en-NL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42A7-D609-4CDE-8C39-0BDFDD007802}"/>
              </a:ext>
            </a:extLst>
          </p:cNvPr>
          <p:cNvSpPr txBox="1"/>
          <p:nvPr/>
        </p:nvSpPr>
        <p:spPr>
          <a:xfrm>
            <a:off x="762000" y="3494562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“Zodat wij vervolgens de beide implementaties met elkaar kunnen vergelijken en </a:t>
            </a:r>
            <a:r>
              <a:rPr lang="nl-NL" sz="3200" i="1" dirty="0" err="1"/>
              <a:t>learnings</a:t>
            </a:r>
            <a:r>
              <a:rPr lang="nl-NL" sz="3200" i="1" dirty="0"/>
              <a:t> te kunnen destilleren.”</a:t>
            </a:r>
            <a:endParaRPr lang="en-NL" sz="4800" i="1" dirty="0"/>
          </a:p>
        </p:txBody>
      </p:sp>
    </p:spTree>
    <p:extLst>
      <p:ext uri="{BB962C8B-B14F-4D97-AF65-F5344CB8AC3E}">
        <p14:creationId xmlns:p14="http://schemas.microsoft.com/office/powerpoint/2010/main" val="21049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6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8A5E-64D7-487A-B2B4-073E092E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153"/>
            <a:ext cx="5068824" cy="576073"/>
          </a:xfrm>
        </p:spPr>
        <p:txBody>
          <a:bodyPr/>
          <a:lstStyle/>
          <a:p>
            <a:pPr marL="0" indent="0">
              <a:buNone/>
            </a:pPr>
            <a:r>
              <a:rPr lang="nl-NL" i="1" dirty="0"/>
              <a:t>‘Universal </a:t>
            </a:r>
            <a:r>
              <a:rPr lang="nl-NL" i="1" dirty="0" err="1"/>
              <a:t>Process</a:t>
            </a:r>
            <a:r>
              <a:rPr lang="nl-NL" i="1" dirty="0"/>
              <a:t> </a:t>
            </a:r>
            <a:r>
              <a:rPr lang="nl-NL" i="1" dirty="0" err="1"/>
              <a:t>Orchestrator</a:t>
            </a:r>
            <a:r>
              <a:rPr lang="nl-NL" i="1" dirty="0"/>
              <a:t>’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6C96A8-3FF2-4A6C-A167-63D3FDA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Wat is Camunda?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ADAEA-F341-4B14-A0C0-42AA683FC970}"/>
              </a:ext>
            </a:extLst>
          </p:cNvPr>
          <p:cNvSpPr txBox="1">
            <a:spLocks/>
          </p:cNvSpPr>
          <p:nvPr/>
        </p:nvSpPr>
        <p:spPr>
          <a:xfrm>
            <a:off x="838200" y="2926079"/>
            <a:ext cx="506882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Workflow Automatisering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E14984-2A24-4597-B512-676E0479DC2A}"/>
              </a:ext>
            </a:extLst>
          </p:cNvPr>
          <p:cNvSpPr txBox="1">
            <a:spLocks/>
          </p:cNvSpPr>
          <p:nvPr/>
        </p:nvSpPr>
        <p:spPr>
          <a:xfrm>
            <a:off x="838200" y="2935631"/>
            <a:ext cx="131978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BPMN-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75EF0-E729-4DBF-AFAE-288172B9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6989"/>
            <a:ext cx="5495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8724 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A48-26C6-48AC-A7EF-622C426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3956-6152-4CBE-B97C-80449A4F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66A0FF-217E-4BAC-9E37-4AB6C7F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895"/>
            <a:ext cx="12182759" cy="5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77D820-CC4A-48D1-BB01-75315DC4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54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'A complete process automation tech stack'</a:t>
            </a:r>
            <a:endParaRPr lang="en-US" sz="5400" kern="12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02D9BF-DEB4-4DD4-9B8C-2F9B9ED9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9" y="2900361"/>
            <a:ext cx="4773277" cy="248126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2A9321-BD69-456C-ADF7-637778760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6"/>
          <a:stretch/>
        </p:blipFill>
        <p:spPr>
          <a:xfrm>
            <a:off x="1475123" y="2900362"/>
            <a:ext cx="4620877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0651 -0.003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D8E09-823D-44A7-8567-3C175EF7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6" y="1690688"/>
            <a:ext cx="11797748" cy="3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A32410-0AEB-4108-95AF-09B66B73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0" y="673193"/>
            <a:ext cx="12192000" cy="618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7D90-A82E-4F6C-A7F1-1723D687A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00" t="7880" r="751" b="8874"/>
          <a:stretch/>
        </p:blipFill>
        <p:spPr>
          <a:xfrm>
            <a:off x="10220446" y="1160556"/>
            <a:ext cx="1971554" cy="5148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3B545-E210-43B2-B3E7-D1962FCB2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" t="38970" r="86621" b="31880"/>
          <a:stretch/>
        </p:blipFill>
        <p:spPr>
          <a:xfrm>
            <a:off x="5703570" y="0"/>
            <a:ext cx="784860" cy="1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41914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109</Words>
  <Application>Microsoft Office PowerPoint</Application>
  <PresentationFormat>Breedbeeld</PresentationFormat>
  <Paragraphs>33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Bebas Neue</vt:lpstr>
      <vt:lpstr>Calibri</vt:lpstr>
      <vt:lpstr>Calibri Light</vt:lpstr>
      <vt:lpstr>Office Theme</vt:lpstr>
      <vt:lpstr>PowerPoint-presentatie</vt:lpstr>
      <vt:lpstr>Wie zijn wij?</vt:lpstr>
      <vt:lpstr>Agenda</vt:lpstr>
      <vt:lpstr>PowerPoint-presentatie</vt:lpstr>
      <vt:lpstr>Wat is Camunda?</vt:lpstr>
      <vt:lpstr>PowerPoint-presentatie</vt:lpstr>
      <vt:lpstr>'A complete process automation tech stack'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Code voorbeelden</vt:lpstr>
      <vt:lpstr>PowerPoint-presentatie</vt:lpstr>
      <vt:lpstr>PowerPoint-presentatie</vt:lpstr>
      <vt:lpstr>PowerPoint-presentatie</vt:lpstr>
      <vt:lpstr>Deployment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Kraaijvanger (student)</dc:creator>
  <cp:lastModifiedBy>Sem Hones (student)</cp:lastModifiedBy>
  <cp:revision>31</cp:revision>
  <dcterms:created xsi:type="dcterms:W3CDTF">2022-02-02T13:08:03Z</dcterms:created>
  <dcterms:modified xsi:type="dcterms:W3CDTF">2022-02-16T15:09:59Z</dcterms:modified>
</cp:coreProperties>
</file>