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4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314B5-2FCF-483F-B2EB-DCD60B0E7E70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28A4-D5D2-43EB-AD64-3613E5F089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6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28A4-D5D2-43EB-AD64-3613E5F08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1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04E-5EFC-BF6B-FD65-530D25F0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5C5B-AE1A-5A1D-5F57-DA1E6FCB8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E7C7-E6A7-0157-5F28-D7F91330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224E-E05C-42C5-B69F-B06ED52F678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E9E9-46BA-D1F2-3734-D1B1CAAB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8C62-3204-6955-2A4C-67B1F12E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4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E6AD-1191-8194-BFB2-DB5C09BC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D8A5-7E12-0724-3A1D-E397779D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4BB0-32C6-F437-2F5E-168E2321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96A8-B557-49BA-9710-89D192A9B09F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CB2-FB2F-CA60-5130-B74743C2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498E-AE60-53BB-A4F4-B2B3999A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3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460CB-5300-6895-4E28-AAEBC197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A85F-998E-40A4-BDE3-85FFDC9C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78BD-992D-CDDA-C057-2190F38D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C468-2670-4A7A-830F-82D9EF02AA5C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0D15-29B5-C456-BBA7-CD7E8FE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8B404-0E48-C9E0-9305-A13968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ED3B-FD6E-386B-AB4A-7F04CF6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C915-E6C5-C431-F976-5427835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5B537-3D61-B8C3-0907-CFBBD56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5253-0144-4D9B-876D-54C1E879B354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F002-EAD7-5F82-9AE0-B3706861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C391-37AF-7708-6671-C105828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8549-5DC2-6EAA-39BD-4471858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B0817-587E-FB39-3696-27BF96B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A6D-BA21-1449-8D23-2469159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5817-2A04-427E-8D2B-56E3B2E8259E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E4CF-8847-ECEF-9156-49EFCF2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444E-1403-CA3F-D1D4-F51DA04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6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51E-3962-C5AB-69BB-8389787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0C5-ACEF-CD08-DC97-44371018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34C4-0D3B-5DBB-C7E7-852506CB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8B79-9867-E527-2D9D-3F2AF6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3A61-BF34-4069-8098-2267A30B2D79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5246-1601-64FD-8AEB-587FE715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C9C86-D581-0AE3-A268-6D8B218E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594-10B3-2BB2-86DC-A9C0D1E9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643D-7539-B413-9A86-CAE64689D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68698-771D-4B4E-ACF9-01C32E4E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A416-D8CE-3A14-0698-CDEE4FF2C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E9C71-AFC4-7DE8-41BB-5DD6AA4E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5E4E-4C74-0954-BD21-5A6B0D5D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8223-6623-47AD-835A-C255625ADF5A}" type="datetime1">
              <a:rPr lang="de-DE" smtClean="0"/>
              <a:t>24.06.2024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7963D-560F-1A32-A0C5-346911A7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5CE2-8088-1AE5-E42E-DDA5227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6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965-E311-A51A-7B57-185F143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35FC-4437-D17C-99C1-B1BBAA83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F716-6962-4E3F-834E-B717EEE62C15}" type="datetime1">
              <a:rPr lang="de-DE" smtClean="0"/>
              <a:t>24.06.2024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359C-3BAD-AC93-B7CB-7F60AE8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E7034-DFE3-E640-6ED8-44C8424A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575DA-CB22-ED47-425B-666A4F0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75F7-F6A7-4FC8-9EBC-A155FB89F740}" type="datetime1">
              <a:rPr lang="de-DE" smtClean="0"/>
              <a:t>24.06.2024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7499D-8544-CFE4-2736-2407813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2710A-DE19-7F6C-3298-CC04B5A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6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AA9A-CB73-0130-1186-EB72905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3ADD-B5C4-03F7-85C9-471AC2D1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07A5E-129F-14E2-0BD4-B662B0DD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3178-3458-C84F-1D4E-EFEAB54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4AAC-E116-4158-9773-2D04037D52EE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02500-719A-BA4F-7322-BFE7E23A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77EA-BA9F-7C4C-385D-03443DD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9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7BB-DA73-9F6D-A6E9-738436FB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8526F-E5CC-FBFD-ABFF-AB4BB46EB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9952-EA11-0E28-498A-7F383F4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7215-7919-41BC-9489-A0CC46B7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FD506-1759-4F4D-81E5-F157A0CB8992}" type="datetime1">
              <a:rPr lang="de-DE" smtClean="0"/>
              <a:t>24.06.2024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836E2-B280-C953-C140-64506D7C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1860-A7BD-D1FF-6A50-7B903D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11706-2CBC-C5E9-D8CD-6B79D444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901E3-1A34-3227-9BA4-FA6B853B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B1D4-DE72-9BA5-4BA0-7D119B8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42CFD-A09D-4DBF-AAF6-9ED6681A4CC6}" type="datetime1">
              <a:rPr lang="de-DE" smtClean="0"/>
              <a:t>24.06.2024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6A42-F8DE-0964-FEA7-974CE6E90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17A6-E415-6D45-5B56-6BD3BA7E9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40AA-7824-4996-A9A9-B0E74C888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9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4" b="51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de-DE" sz="3600"/>
              <a:t>Profitabilität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de-DE" sz="1800"/>
              <a:t>Klausurersatzleistung Lernfeld 8</a:t>
            </a:r>
          </a:p>
          <a:p>
            <a:pPr algn="l"/>
            <a:endParaRPr lang="de-DE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3649"/>
            <a:ext cx="4375151" cy="1594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Inhalt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928157"/>
            <a:ext cx="4892143" cy="40805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Benutzerverwaltung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16421" b="-1"/>
          <a:stretch/>
        </p:blipFill>
        <p:spPr>
          <a:xfrm>
            <a:off x="5682344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624F-7043-7D33-1032-402D2505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1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Anforderungen</a:t>
            </a:r>
            <a:r>
              <a:rPr lang="en-US" sz="5400" dirty="0">
                <a:solidFill>
                  <a:schemeClr val="bg1"/>
                </a:solidFill>
              </a:rPr>
              <a:t> an die Software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haben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unterschiedliche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Rechte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Mitarbeiter </a:t>
            </a:r>
            <a:r>
              <a:rPr lang="en-US" sz="2200" dirty="0" err="1">
                <a:solidFill>
                  <a:schemeClr val="bg1"/>
                </a:solidFill>
              </a:rPr>
              <a:t>darf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nicht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mehr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als</a:t>
            </a:r>
            <a:r>
              <a:rPr lang="en-US" sz="2200" dirty="0">
                <a:solidFill>
                  <a:schemeClr val="bg1"/>
                </a:solidFill>
              </a:rPr>
              <a:t> 40h pro </a:t>
            </a:r>
            <a:r>
              <a:rPr lang="en-US" sz="2200" dirty="0" err="1">
                <a:solidFill>
                  <a:schemeClr val="bg1"/>
                </a:solidFill>
              </a:rPr>
              <a:t>Woche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gebucht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werden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Auswertung</a:t>
            </a:r>
            <a:r>
              <a:rPr lang="en-US" sz="2200" dirty="0">
                <a:solidFill>
                  <a:schemeClr val="bg1"/>
                </a:solidFill>
              </a:rPr>
              <a:t> der </a:t>
            </a:r>
            <a:r>
              <a:rPr lang="en-US" sz="2200" dirty="0" err="1">
                <a:solidFill>
                  <a:schemeClr val="bg1"/>
                </a:solidFill>
              </a:rPr>
              <a:t>Projektprofitabilität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Leichte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Verwaltung</a:t>
            </a:r>
            <a:r>
              <a:rPr lang="en-US" sz="2200" dirty="0">
                <a:solidFill>
                  <a:schemeClr val="bg1"/>
                </a:solidFill>
              </a:rPr>
              <a:t> von </a:t>
            </a:r>
            <a:r>
              <a:rPr lang="en-US" sz="2200" dirty="0" err="1">
                <a:solidFill>
                  <a:schemeClr val="bg1"/>
                </a:solidFill>
              </a:rPr>
              <a:t>Nutzer</a:t>
            </a:r>
            <a:r>
              <a:rPr lang="en-US" sz="2200" dirty="0">
                <a:solidFill>
                  <a:schemeClr val="bg1"/>
                </a:solidFill>
              </a:rPr>
              <a:t>- und </a:t>
            </a:r>
            <a:r>
              <a:rPr lang="en-US" sz="2200" dirty="0" err="1">
                <a:solidFill>
                  <a:schemeClr val="bg1"/>
                </a:solidFill>
              </a:rPr>
              <a:t>Projektdaten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Migration der </a:t>
            </a:r>
            <a:r>
              <a:rPr lang="en-US" sz="2200" dirty="0" err="1">
                <a:solidFill>
                  <a:schemeClr val="bg1"/>
                </a:solidFill>
              </a:rPr>
              <a:t>alten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Daten</a:t>
            </a:r>
            <a:r>
              <a:rPr lang="en-US" sz="2200" dirty="0">
                <a:solidFill>
                  <a:schemeClr val="bg1"/>
                </a:solidFill>
              </a:rPr>
              <a:t> in das </a:t>
            </a:r>
            <a:r>
              <a:rPr lang="en-US" sz="2200" err="1">
                <a:solidFill>
                  <a:schemeClr val="bg1"/>
                </a:solidFill>
              </a:rPr>
              <a:t>neue</a:t>
            </a:r>
            <a:r>
              <a:rPr lang="en-US" sz="2200">
                <a:solidFill>
                  <a:schemeClr val="bg1"/>
                </a:solidFill>
              </a:rPr>
              <a:t> System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49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Verwendete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Technologien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C#</a:t>
            </a:r>
          </a:p>
          <a:p>
            <a:r>
              <a:rPr lang="en-US" sz="2200" dirty="0">
                <a:solidFill>
                  <a:schemeClr val="bg1"/>
                </a:solidFill>
              </a:rPr>
              <a:t>WPF (Windows Presentation Foundation)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MySQL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6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Rollenkonzept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Nutzer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einsehen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Beschränkt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Abteilungsleiter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Benutzer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Kann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Projekte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anlegen</a:t>
            </a:r>
            <a:r>
              <a:rPr lang="en-US" sz="1800" dirty="0">
                <a:solidFill>
                  <a:schemeClr val="bg1"/>
                </a:solidFill>
              </a:rPr>
              <a:t> und </a:t>
            </a:r>
            <a:r>
              <a:rPr lang="en-US" sz="1800" dirty="0" err="1">
                <a:solidFill>
                  <a:schemeClr val="bg1"/>
                </a:solidFill>
              </a:rPr>
              <a:t>verändern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02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Benutzerverwaltung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  <a:p>
            <a:r>
              <a:rPr lang="en-US" sz="2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24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2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30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green lines on a black background&#10;&#10;Description automatically generated">
            <a:extLst>
              <a:ext uri="{FF2B5EF4-FFF2-40B4-BE49-F238E27FC236}">
                <a16:creationId xmlns:a16="http://schemas.microsoft.com/office/drawing/2014/main" id="{9E2CA162-4ACE-88C3-D272-088E41436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55" b="68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E0095-EFE9-6204-1ACC-4BEB3E59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470D-CE91-F3B5-68F7-2CBCAA94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5770-3874-517C-5F5D-04D0356C2060}"/>
              </a:ext>
            </a:extLst>
          </p:cNvPr>
          <p:cNvSpPr txBox="1"/>
          <p:nvPr/>
        </p:nvSpPr>
        <p:spPr>
          <a:xfrm>
            <a:off x="9664930" y="1995302"/>
            <a:ext cx="247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A4A1-C191-7418-DCD5-1521B409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40AA-7824-4996-A9A9-B0E74C888E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34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109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Profitabilität</vt:lpstr>
      <vt:lpstr>Inhalt</vt:lpstr>
      <vt:lpstr>Anforderungen an die Software</vt:lpstr>
      <vt:lpstr>Verwendete Technologien</vt:lpstr>
      <vt:lpstr>Rollenkonzept</vt:lpstr>
      <vt:lpstr>Benutzerverwaltung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Profitabilität</dc:title>
  <dc:creator>Markus Hartel</dc:creator>
  <cp:lastModifiedBy>Dennis Wandschura</cp:lastModifiedBy>
  <cp:revision>21</cp:revision>
  <dcterms:created xsi:type="dcterms:W3CDTF">2024-06-15T19:31:13Z</dcterms:created>
  <dcterms:modified xsi:type="dcterms:W3CDTF">2024-06-24T08:50:47Z</dcterms:modified>
</cp:coreProperties>
</file>