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4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Benutzerverwaltung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4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109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Anforderungen an die Software</vt:lpstr>
      <vt:lpstr>Verwendete Technologien</vt:lpstr>
      <vt:lpstr>Rollenkonzept</vt:lpstr>
      <vt:lpstr>Benutzerverwaltung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23</cp:revision>
  <dcterms:created xsi:type="dcterms:W3CDTF">2024-06-15T19:31:13Z</dcterms:created>
  <dcterms:modified xsi:type="dcterms:W3CDTF">2024-06-24T09:07:05Z</dcterms:modified>
</cp:coreProperties>
</file>