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5" r:id="rId5"/>
    <p:sldId id="259" r:id="rId6"/>
    <p:sldId id="264" r:id="rId7"/>
    <p:sldId id="266" r:id="rId8"/>
    <p:sldId id="267" r:id="rId9"/>
    <p:sldId id="261" r:id="rId10"/>
    <p:sldId id="262" r:id="rId11"/>
    <p:sldId id="263" r:id="rId12"/>
    <p:sldId id="269" r:id="rId13"/>
    <p:sldId id="271" r:id="rId14"/>
    <p:sldId id="268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Digitalisierung aus verschiedenen Gründen, wie zu Hohe Zahl von Projekten und Personal.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25.06.2024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25.06.2024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Mitarbeitern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7A9052-9E8B-28A4-BA30-F5F2F208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0" y="1867764"/>
            <a:ext cx="6831850" cy="44470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10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E24A36-69D3-B177-87E3-76917D87D90B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Neuer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52F0C3-D396-62D4-82C2-EC6641D2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6" y="1939735"/>
            <a:ext cx="6328100" cy="43717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11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18617B-62C0-41E9-0B44-588AB9198BE5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Projekt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E6A621-E8E6-113D-336F-F4FF6859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8" y="1995302"/>
            <a:ext cx="7190437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12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79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Ändern</a:t>
            </a:r>
            <a:r>
              <a:rPr lang="en-US" sz="5400" dirty="0">
                <a:solidFill>
                  <a:schemeClr val="bg1"/>
                </a:solidFill>
              </a:rPr>
              <a:t> von </a:t>
            </a:r>
            <a:r>
              <a:rPr lang="en-US" sz="5400" dirty="0" err="1">
                <a:solidFill>
                  <a:schemeClr val="bg1"/>
                </a:solidFill>
              </a:rPr>
              <a:t>Projektdaten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822ED84-47FD-4717-BF96-26781C027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2" y="1995302"/>
            <a:ext cx="7235108" cy="4351338"/>
          </a:xfrm>
        </p:spPr>
      </p:pic>
    </p:spTree>
    <p:extLst>
      <p:ext uri="{BB962C8B-B14F-4D97-AF65-F5344CB8AC3E}">
        <p14:creationId xmlns:p14="http://schemas.microsoft.com/office/powerpoint/2010/main" val="34485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Neue </a:t>
            </a:r>
            <a:r>
              <a:rPr lang="en-US" sz="5400" dirty="0" err="1">
                <a:solidFill>
                  <a:schemeClr val="bg1"/>
                </a:solidFill>
              </a:rPr>
              <a:t>Buchung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B74CC-7851-C6C9-2031-40BAEC73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1995302"/>
            <a:ext cx="6152518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14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86BF85-A55F-D02C-A34F-D5A1A4D0CD6A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8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Profitabilitätsauswertung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5" y="1995302"/>
            <a:ext cx="6682602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15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1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Profitabilitätsauswertung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108" y="1995302"/>
            <a:ext cx="5694286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16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904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Projekt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Profitabilität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Stephane </a:t>
            </a:r>
            <a:r>
              <a:rPr lang="en-US" sz="1800" dirty="0" err="1">
                <a:solidFill>
                  <a:schemeClr val="bg1"/>
                </a:solidFill>
              </a:rPr>
              <a:t>Botchak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Markus </a:t>
            </a:r>
            <a:r>
              <a:rPr lang="en-US" sz="1800" dirty="0" err="1">
                <a:solidFill>
                  <a:schemeClr val="bg1"/>
                </a:solidFill>
              </a:rPr>
              <a:t>Hartel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Dennis Wandschura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6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Aufgabenstellung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Anforderungen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Technologien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Rollenkonzept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Klassendiagramm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Aufgabenstellung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Kunde </a:t>
            </a:r>
            <a:r>
              <a:rPr lang="en-US" sz="2200" dirty="0" err="1">
                <a:solidFill>
                  <a:schemeClr val="bg1"/>
                </a:solidFill>
              </a:rPr>
              <a:t>möchte</a:t>
            </a:r>
            <a:r>
              <a:rPr lang="en-US" sz="2200" dirty="0">
                <a:solidFill>
                  <a:schemeClr val="bg1"/>
                </a:solidFill>
              </a:rPr>
              <a:t> Personal- und </a:t>
            </a:r>
            <a:r>
              <a:rPr lang="en-US" sz="2200" dirty="0" err="1">
                <a:solidFill>
                  <a:schemeClr val="bg1"/>
                </a:solidFill>
              </a:rPr>
              <a:t>Projektverwaltung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professioneller</a:t>
            </a:r>
            <a:r>
              <a:rPr lang="en-US" sz="2200" dirty="0">
                <a:solidFill>
                  <a:schemeClr val="bg1"/>
                </a:solidFill>
              </a:rPr>
              <a:t> gestalten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Automatische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Auswertungen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Projekte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sollen</a:t>
            </a:r>
            <a:r>
              <a:rPr lang="en-US" sz="2200" dirty="0">
                <a:solidFill>
                  <a:schemeClr val="bg1"/>
                </a:solidFill>
              </a:rPr>
              <a:t> für das Management </a:t>
            </a:r>
            <a:r>
              <a:rPr lang="en-US" sz="2200" dirty="0" err="1">
                <a:solidFill>
                  <a:schemeClr val="bg1"/>
                </a:solidFill>
              </a:rPr>
              <a:t>erstellt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Zentrale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Zugriffe</a:t>
            </a:r>
            <a:r>
              <a:rPr lang="en-US" sz="2200" dirty="0">
                <a:solidFill>
                  <a:schemeClr val="bg1"/>
                </a:solidFill>
              </a:rPr>
              <a:t> auf die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Personal-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BBBECB-8510-D994-B1C3-9A6544A632D9}"/>
              </a:ext>
            </a:extLst>
          </p:cNvPr>
          <p:cNvSpPr/>
          <p:nvPr/>
        </p:nvSpPr>
        <p:spPr>
          <a:xfrm>
            <a:off x="8992788" y="21817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BD77D-EB1C-3087-96AE-37B5F8D17E1B}"/>
              </a:ext>
            </a:extLst>
          </p:cNvPr>
          <p:cNvSpPr/>
          <p:nvPr/>
        </p:nvSpPr>
        <p:spPr>
          <a:xfrm>
            <a:off x="8992788" y="27722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08B467-7C37-C297-7C7C-67374073B8F1}"/>
              </a:ext>
            </a:extLst>
          </p:cNvPr>
          <p:cNvSpPr/>
          <p:nvPr/>
        </p:nvSpPr>
        <p:spPr>
          <a:xfrm>
            <a:off x="8992788" y="333424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seinen </a:t>
            </a:r>
            <a:r>
              <a:rPr lang="en-US" sz="1800" dirty="0" err="1">
                <a:solidFill>
                  <a:schemeClr val="bg1"/>
                </a:solidFill>
              </a:rPr>
              <a:t>eigenen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Keine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Beschränkungen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7B3A1A-CD6D-D0BD-107E-A9A38DD383F1}"/>
              </a:ext>
            </a:extLst>
          </p:cNvPr>
          <p:cNvSpPr/>
          <p:nvPr/>
        </p:nvSpPr>
        <p:spPr>
          <a:xfrm>
            <a:off x="8992788" y="38581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Klassendiagramm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0877E4-759C-304D-C8C7-6CDB769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843024"/>
            <a:ext cx="7835899" cy="5014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43825D-F686-4E31-B6AA-3D89B6E38BE0}"/>
              </a:ext>
            </a:extLst>
          </p:cNvPr>
          <p:cNvSpPr/>
          <p:nvPr/>
        </p:nvSpPr>
        <p:spPr>
          <a:xfrm>
            <a:off x="8992788" y="44105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73EBA-DCD2-8FE9-AFB0-751CA8DB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707" y="1995302"/>
            <a:ext cx="7160029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F5569A-7AD7-5FF7-0777-77FB02E2A7DC}"/>
              </a:ext>
            </a:extLst>
          </p:cNvPr>
          <p:cNvSpPr/>
          <p:nvPr/>
        </p:nvSpPr>
        <p:spPr>
          <a:xfrm>
            <a:off x="8992788" y="495349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2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Übersicht</a:t>
            </a:r>
            <a:r>
              <a:rPr lang="en-US" sz="5400" dirty="0">
                <a:solidFill>
                  <a:schemeClr val="bg1"/>
                </a:solidFill>
              </a:rPr>
              <a:t> Mitarbeiter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BC6389-CAE8-5215-7B40-1F6BD0F6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77500"/>
            <a:ext cx="6829425" cy="44454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F26F20-A56E-5263-E53B-2FAC0F8F80CF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237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Aufgabenstellung</vt:lpstr>
      <vt:lpstr>Anforderungen an die Software</vt:lpstr>
      <vt:lpstr>Verwendete Technologien</vt:lpstr>
      <vt:lpstr>Rollenkonzept</vt:lpstr>
      <vt:lpstr>Klassendiagramm</vt:lpstr>
      <vt:lpstr>Login</vt:lpstr>
      <vt:lpstr>Übersicht Mitarbeiter</vt:lpstr>
      <vt:lpstr>Ändern von Mitarbeitern</vt:lpstr>
      <vt:lpstr>Neuer Mitarbeiter</vt:lpstr>
      <vt:lpstr>Übersicht Projekt</vt:lpstr>
      <vt:lpstr>Ändern von Projektdaten</vt:lpstr>
      <vt:lpstr>Neue Buchung</vt:lpstr>
      <vt:lpstr>Profitabilitätsauswertung</vt:lpstr>
      <vt:lpstr>Profitabilitätsauswertung</vt:lpstr>
      <vt:lpstr>Projekt Profitabilität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52</cp:revision>
  <dcterms:created xsi:type="dcterms:W3CDTF">2024-06-15T19:31:13Z</dcterms:created>
  <dcterms:modified xsi:type="dcterms:W3CDTF">2024-06-25T08:49:30Z</dcterms:modified>
</cp:coreProperties>
</file>