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5" r:id="rId5"/>
    <p:sldId id="259" r:id="rId6"/>
    <p:sldId id="264" r:id="rId7"/>
    <p:sldId id="266" r:id="rId8"/>
    <p:sldId id="267" r:id="rId9"/>
    <p:sldId id="261" r:id="rId10"/>
    <p:sldId id="262" r:id="rId11"/>
    <p:sldId id="263" r:id="rId12"/>
    <p:sldId id="269" r:id="rId13"/>
    <p:sldId id="271" r:id="rId14"/>
    <p:sldId id="268" r:id="rId15"/>
    <p:sldId id="270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348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314B5-2FCF-483F-B2EB-DCD60B0E7E70}" type="datetimeFigureOut">
              <a:rPr lang="de-DE" smtClean="0"/>
              <a:t>25.06.2024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228A4-D5D2-43EB-AD64-3613E5F089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6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28A4-D5D2-43EB-AD64-3613E5F089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31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Digitalisierung aus verschiedenen Gründen, wie zu Hohe Zahl von Projekten und Personal.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28A4-D5D2-43EB-AD64-3613E5F089F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08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04E-5EFC-BF6B-FD65-530D25F0A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45C5B-AE1A-5A1D-5F57-DA1E6FCB8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E7C7-E6A7-0157-5F28-D7F91330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224E-E05C-42C5-B69F-B06ED52F678F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CE9E9-46BA-D1F2-3734-D1B1CAAB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8C62-3204-6955-2A4C-67B1F12E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544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E6AD-1191-8194-BFB2-DB5C09BC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1D8A5-7E12-0724-3A1D-E397779D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4BB0-32C6-F437-2F5E-168E2321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96A8-B557-49BA-9710-89D192A9B09F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0BCB2-FB2F-CA60-5130-B74743C2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498E-AE60-53BB-A4F4-B2B3999A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36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460CB-5300-6895-4E28-AAEBC1972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7A85F-998E-40A4-BDE3-85FFDC9CE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78BD-992D-CDDA-C057-2190F38D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C468-2670-4A7A-830F-82D9EF02AA5C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0D15-29B5-C456-BBA7-CD7E8FEF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B404-0E48-C9E0-9305-A13968EF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ED3B-FD6E-386B-AB4A-7F04CF6C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C915-E6C5-C431-F976-5427835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5B537-3D61-B8C3-0907-CFBBD569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5253-0144-4D9B-876D-54C1E879B354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CF002-EAD7-5F82-9AE0-B3706861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C391-37AF-7708-6671-C1058284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1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8549-5DC2-6EAA-39BD-44718582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B0817-587E-FB39-3696-27BF96B9A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A6D-BA21-1449-8D23-2469159C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5817-2A04-427E-8D2B-56E3B2E8259E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6E4CF-8847-ECEF-9156-49EFCF26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444E-1403-CA3F-D1D4-F51DA043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6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51E-3962-C5AB-69BB-83897875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F0C5-ACEF-CD08-DC97-44371018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234C4-0D3B-5DBB-C7E7-852506CB5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8B79-9867-E527-2D9D-3F2AF62D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3A61-BF34-4069-8098-2267A30B2D79}" type="datetime1">
              <a:rPr lang="de-DE" smtClean="0"/>
              <a:t>25.06.2024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45246-1601-64FD-8AEB-587FE715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C9C86-D581-0AE3-A268-6D8B218E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3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2594-10B3-2BB2-86DC-A9C0D1E9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643D-7539-B413-9A86-CAE64689D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68698-771D-4B4E-ACF9-01C32E4E3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0A416-D8CE-3A14-0698-CDEE4FF2C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E9C71-AFC4-7DE8-41BB-5DD6AA4E8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D5E4E-4C74-0954-BD21-5A6B0D5D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8223-6623-47AD-835A-C255625ADF5A}" type="datetime1">
              <a:rPr lang="de-DE" smtClean="0"/>
              <a:t>25.06.2024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7963D-560F-1A32-A0C5-346911A7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25CE2-8088-1AE5-E42E-DDA52273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6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6965-E311-A51A-7B57-185F143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D35FC-4437-D17C-99C1-B1BBAA83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F716-6962-4E3F-834E-B717EEE62C15}" type="datetime1">
              <a:rPr lang="de-DE" smtClean="0"/>
              <a:t>25.06.2024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8359C-3BAD-AC93-B7CB-7F60AE84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E7034-DFE3-E640-6ED8-44C8424A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6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575DA-CB22-ED47-425B-666A4F0D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75F7-F6A7-4FC8-9EBC-A155FB89F740}" type="datetime1">
              <a:rPr lang="de-DE" smtClean="0"/>
              <a:t>25.06.2024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7499D-8544-CFE4-2736-24078138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2710A-DE19-7F6C-3298-CC04B5A9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6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AA9A-CB73-0130-1186-EB72905B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3ADD-B5C4-03F7-85C9-471AC2D1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07A5E-129F-14E2-0BD4-B662B0DDD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C3178-3458-C84F-1D4E-EFEAB540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4AAC-E116-4158-9773-2D04037D52EE}" type="datetime1">
              <a:rPr lang="de-DE" smtClean="0"/>
              <a:t>25.06.2024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2500-719A-BA4F-7322-BFE7E23A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77EA-BA9F-7C4C-385D-03443DDE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9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7BB-DA73-9F6D-A6E9-738436FB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8526F-E5CC-FBFD-ABFF-AB4BB46EB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9952-EA11-0E28-498A-7F383F4F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27215-7919-41BC-9489-A0CC46B7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D506-1759-4F4D-81E5-F157A0CB8992}" type="datetime1">
              <a:rPr lang="de-DE" smtClean="0"/>
              <a:t>25.06.2024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836E2-B280-C953-C140-64506D7C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01860-A7BD-D1FF-6A50-7B903D60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5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11706-2CBC-C5E9-D8CD-6B79D444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901E3-1A34-3227-9BA4-FA6B853B6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B1D4-DE72-9BA5-4BA0-7D119B82B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2CFD-A09D-4DBF-AAF6-9ED6681A4CC6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A6A42-F8DE-0964-FEA7-974CE6E90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17A6-E415-6D45-5B56-6BD3BA7E9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96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4" b="51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de-DE" sz="3600"/>
              <a:t>Profitabilität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anchor="ctr">
            <a:normAutofit/>
          </a:bodyPr>
          <a:lstStyle/>
          <a:p>
            <a:pPr algn="l"/>
            <a:r>
              <a:rPr lang="de-DE" sz="1800"/>
              <a:t>Klausurersatzleistung Lernfeld 8</a:t>
            </a:r>
          </a:p>
          <a:p>
            <a:pPr algn="l"/>
            <a:endParaRPr lang="de-DE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4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Ändern</a:t>
            </a:r>
            <a:r>
              <a:rPr lang="en-US" sz="5400" dirty="0">
                <a:solidFill>
                  <a:schemeClr val="bg1"/>
                </a:solidFill>
              </a:rPr>
              <a:t> von </a:t>
            </a:r>
            <a:r>
              <a:rPr lang="en-US" sz="5400" dirty="0" err="1">
                <a:solidFill>
                  <a:schemeClr val="bg1"/>
                </a:solidFill>
              </a:rPr>
              <a:t>Mitarbeitern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C7A9052-9E8B-28A4-BA30-F5F2F2086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50" y="1867764"/>
            <a:ext cx="6831850" cy="444707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10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DE24A36-69D3-B177-87E3-76917D87D90B}"/>
              </a:ext>
            </a:extLst>
          </p:cNvPr>
          <p:cNvSpPr/>
          <p:nvPr/>
        </p:nvSpPr>
        <p:spPr>
          <a:xfrm>
            <a:off x="8992788" y="49630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30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Neuer</a:t>
            </a:r>
            <a:r>
              <a:rPr lang="en-US" sz="5400" dirty="0">
                <a:solidFill>
                  <a:schemeClr val="bg1"/>
                </a:solidFill>
              </a:rPr>
              <a:t> Mitarbeiter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B52F0C3-D396-62D4-82C2-EC6641D2A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26" y="1939735"/>
            <a:ext cx="6328100" cy="437170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11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018617B-62C0-41E9-0B44-588AB9198BE5}"/>
              </a:ext>
            </a:extLst>
          </p:cNvPr>
          <p:cNvSpPr/>
          <p:nvPr/>
        </p:nvSpPr>
        <p:spPr>
          <a:xfrm>
            <a:off x="8992788" y="49630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343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Übersicht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Projekt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DE6A621-E8E6-113D-336F-F4FF6859F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8" y="1995302"/>
            <a:ext cx="7190437" cy="432447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12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3E33C6E-225B-A8A1-7C92-FCCAB5DA38DB}"/>
              </a:ext>
            </a:extLst>
          </p:cNvPr>
          <p:cNvSpPr/>
          <p:nvPr/>
        </p:nvSpPr>
        <p:spPr>
          <a:xfrm>
            <a:off x="8992788" y="494397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793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Ändern</a:t>
            </a:r>
            <a:r>
              <a:rPr lang="en-US" sz="5400" dirty="0">
                <a:solidFill>
                  <a:schemeClr val="bg1"/>
                </a:solidFill>
              </a:rPr>
              <a:t> von </a:t>
            </a:r>
            <a:r>
              <a:rPr lang="en-US" sz="5400" dirty="0" err="1">
                <a:solidFill>
                  <a:schemeClr val="bg1"/>
                </a:solidFill>
              </a:rPr>
              <a:t>Projektdaten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13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3E33C6E-225B-A8A1-7C92-FCCAB5DA38DB}"/>
              </a:ext>
            </a:extLst>
          </p:cNvPr>
          <p:cNvSpPr/>
          <p:nvPr/>
        </p:nvSpPr>
        <p:spPr>
          <a:xfrm>
            <a:off x="8992788" y="494397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822ED84-47FD-4717-BF96-26781C027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62" y="1995302"/>
            <a:ext cx="7235108" cy="4351338"/>
          </a:xfrm>
        </p:spPr>
      </p:pic>
    </p:spTree>
    <p:extLst>
      <p:ext uri="{BB962C8B-B14F-4D97-AF65-F5344CB8AC3E}">
        <p14:creationId xmlns:p14="http://schemas.microsoft.com/office/powerpoint/2010/main" val="344851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Neue </a:t>
            </a:r>
            <a:r>
              <a:rPr lang="en-US" sz="5400" dirty="0" err="1">
                <a:solidFill>
                  <a:schemeClr val="bg1"/>
                </a:solidFill>
              </a:rPr>
              <a:t>Buchung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96B74CC-7851-C6C9-2031-40BAEC73D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08" y="1995302"/>
            <a:ext cx="6152518" cy="430618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14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C86BF85-A55F-D02C-A34F-D5A1A4D0CD6A}"/>
              </a:ext>
            </a:extLst>
          </p:cNvPr>
          <p:cNvSpPr/>
          <p:nvPr/>
        </p:nvSpPr>
        <p:spPr>
          <a:xfrm>
            <a:off x="8992788" y="49630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586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Profitabilitätsauswertung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FD8C635-1D21-7629-08C9-427541EF2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15" y="1995302"/>
            <a:ext cx="6682602" cy="432447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15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FED7CBD-0ED3-B829-A133-DE6F04672709}"/>
              </a:ext>
            </a:extLst>
          </p:cNvPr>
          <p:cNvSpPr/>
          <p:nvPr/>
        </p:nvSpPr>
        <p:spPr>
          <a:xfrm>
            <a:off x="8992788" y="49630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11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Projekt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Profitabilität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Stephane </a:t>
            </a:r>
            <a:r>
              <a:rPr lang="en-US" sz="1800" dirty="0" err="1">
                <a:solidFill>
                  <a:schemeClr val="bg1"/>
                </a:solidFill>
              </a:rPr>
              <a:t>Botchak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Markus </a:t>
            </a:r>
            <a:r>
              <a:rPr lang="en-US" sz="1800" dirty="0" err="1">
                <a:solidFill>
                  <a:schemeClr val="bg1"/>
                </a:solidFill>
              </a:rPr>
              <a:t>Hartel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Dennis Wandschura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761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3649"/>
            <a:ext cx="4375151" cy="1594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chemeClr val="bg1"/>
                </a:solidFill>
              </a:rPr>
              <a:t>Inhalt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928157"/>
            <a:ext cx="4892143" cy="408053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Aufgabenstellung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Anforderungen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Technologien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Rollenkonzept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Klassendiagramm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Screenshots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2" r="16421" b="-1"/>
          <a:stretch/>
        </p:blipFill>
        <p:spPr>
          <a:xfrm>
            <a:off x="5682344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8624F-7043-7D33-1032-402D2505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14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Aufgabenstellung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Kunde </a:t>
            </a:r>
            <a:r>
              <a:rPr lang="en-US" sz="2200" dirty="0" err="1">
                <a:solidFill>
                  <a:schemeClr val="bg1"/>
                </a:solidFill>
              </a:rPr>
              <a:t>möchte</a:t>
            </a:r>
            <a:r>
              <a:rPr lang="en-US" sz="2200" dirty="0">
                <a:solidFill>
                  <a:schemeClr val="bg1"/>
                </a:solidFill>
              </a:rPr>
              <a:t> Personal- und </a:t>
            </a:r>
            <a:r>
              <a:rPr lang="en-US" sz="2200" dirty="0" err="1">
                <a:solidFill>
                  <a:schemeClr val="bg1"/>
                </a:solidFill>
              </a:rPr>
              <a:t>Projektverwaltung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en-US" sz="2200" dirty="0" err="1">
                <a:solidFill>
                  <a:schemeClr val="bg1"/>
                </a:solidFill>
              </a:rPr>
              <a:t>professioneller</a:t>
            </a:r>
            <a:r>
              <a:rPr lang="en-US" sz="2200" dirty="0">
                <a:solidFill>
                  <a:schemeClr val="bg1"/>
                </a:solidFill>
              </a:rPr>
              <a:t> gestalten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Automatische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Auswertungen</a:t>
            </a:r>
            <a:r>
              <a:rPr lang="en-US" sz="2200" dirty="0">
                <a:solidFill>
                  <a:schemeClr val="bg1"/>
                </a:solidFill>
              </a:rPr>
              <a:t> der </a:t>
            </a:r>
            <a:r>
              <a:rPr lang="en-US" sz="2200" dirty="0" err="1">
                <a:solidFill>
                  <a:schemeClr val="bg1"/>
                </a:solidFill>
              </a:rPr>
              <a:t>Projekte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en-US" sz="2200" dirty="0" err="1">
                <a:solidFill>
                  <a:schemeClr val="bg1"/>
                </a:solidFill>
              </a:rPr>
              <a:t>sollen</a:t>
            </a:r>
            <a:r>
              <a:rPr lang="en-US" sz="2200" dirty="0">
                <a:solidFill>
                  <a:schemeClr val="bg1"/>
                </a:solidFill>
              </a:rPr>
              <a:t> für das Management </a:t>
            </a:r>
            <a:r>
              <a:rPr lang="en-US" sz="2200" dirty="0" err="1">
                <a:solidFill>
                  <a:schemeClr val="bg1"/>
                </a:solidFill>
              </a:rPr>
              <a:t>erstellt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werden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Zentrale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Verwaltung</a:t>
            </a:r>
            <a:r>
              <a:rPr lang="en-US" sz="2200" dirty="0">
                <a:solidFill>
                  <a:schemeClr val="bg1"/>
                </a:solidFill>
              </a:rPr>
              <a:t> der </a:t>
            </a:r>
            <a:r>
              <a:rPr lang="en-US" sz="2200" dirty="0" err="1">
                <a:solidFill>
                  <a:schemeClr val="bg1"/>
                </a:solidFill>
              </a:rPr>
              <a:t>Zugriffe</a:t>
            </a:r>
            <a:r>
              <a:rPr lang="en-US" sz="2200" dirty="0">
                <a:solidFill>
                  <a:schemeClr val="bg1"/>
                </a:solidFill>
              </a:rPr>
              <a:t> auf die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	Personal- und </a:t>
            </a:r>
            <a:r>
              <a:rPr lang="en-US" sz="2200" dirty="0" err="1">
                <a:solidFill>
                  <a:schemeClr val="bg1"/>
                </a:solidFill>
              </a:rPr>
              <a:t>Projektdaten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3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FBBBECB-8510-D994-B1C3-9A6544A632D9}"/>
              </a:ext>
            </a:extLst>
          </p:cNvPr>
          <p:cNvSpPr/>
          <p:nvPr/>
        </p:nvSpPr>
        <p:spPr>
          <a:xfrm>
            <a:off x="8992788" y="21817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49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Anforderungen</a:t>
            </a:r>
            <a:r>
              <a:rPr lang="en-US" sz="5400" dirty="0">
                <a:solidFill>
                  <a:schemeClr val="bg1"/>
                </a:solidFill>
              </a:rPr>
              <a:t> an die Software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Unterschiedliche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Nutzer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haben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unterschiedliche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Rechte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Mitarbeiter </a:t>
            </a:r>
            <a:r>
              <a:rPr lang="en-US" sz="2200" dirty="0" err="1">
                <a:solidFill>
                  <a:schemeClr val="bg1"/>
                </a:solidFill>
              </a:rPr>
              <a:t>darf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nicht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mehr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als</a:t>
            </a:r>
            <a:r>
              <a:rPr lang="en-US" sz="2200" dirty="0">
                <a:solidFill>
                  <a:schemeClr val="bg1"/>
                </a:solidFill>
              </a:rPr>
              <a:t> 40h pro </a:t>
            </a:r>
            <a:r>
              <a:rPr lang="en-US" sz="2200" dirty="0" err="1">
                <a:solidFill>
                  <a:schemeClr val="bg1"/>
                </a:solidFill>
              </a:rPr>
              <a:t>Woche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gebucht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werden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Leichte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Auswertung</a:t>
            </a:r>
            <a:r>
              <a:rPr lang="en-US" sz="2200" dirty="0">
                <a:solidFill>
                  <a:schemeClr val="bg1"/>
                </a:solidFill>
              </a:rPr>
              <a:t> der </a:t>
            </a:r>
            <a:r>
              <a:rPr lang="en-US" sz="2200" dirty="0" err="1">
                <a:solidFill>
                  <a:schemeClr val="bg1"/>
                </a:solidFill>
              </a:rPr>
              <a:t>Projektprofitabilität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Leichte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Verwaltung</a:t>
            </a:r>
            <a:r>
              <a:rPr lang="en-US" sz="2200" dirty="0">
                <a:solidFill>
                  <a:schemeClr val="bg1"/>
                </a:solidFill>
              </a:rPr>
              <a:t> von </a:t>
            </a:r>
            <a:r>
              <a:rPr lang="en-US" sz="2200" dirty="0" err="1">
                <a:solidFill>
                  <a:schemeClr val="bg1"/>
                </a:solidFill>
              </a:rPr>
              <a:t>Nutzer</a:t>
            </a:r>
            <a:r>
              <a:rPr lang="en-US" sz="2200" dirty="0">
                <a:solidFill>
                  <a:schemeClr val="bg1"/>
                </a:solidFill>
              </a:rPr>
              <a:t>- und </a:t>
            </a:r>
            <a:r>
              <a:rPr lang="en-US" sz="2200" dirty="0" err="1">
                <a:solidFill>
                  <a:schemeClr val="bg1"/>
                </a:solidFill>
              </a:rPr>
              <a:t>Projektdaten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Migration der </a:t>
            </a:r>
            <a:r>
              <a:rPr lang="en-US" sz="2200" dirty="0" err="1">
                <a:solidFill>
                  <a:schemeClr val="bg1"/>
                </a:solidFill>
              </a:rPr>
              <a:t>alten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Daten</a:t>
            </a:r>
            <a:r>
              <a:rPr lang="en-US" sz="2200" dirty="0">
                <a:solidFill>
                  <a:schemeClr val="bg1"/>
                </a:solidFill>
              </a:rPr>
              <a:t> in das </a:t>
            </a:r>
            <a:r>
              <a:rPr lang="en-US" sz="2200" dirty="0" err="1">
                <a:solidFill>
                  <a:schemeClr val="bg1"/>
                </a:solidFill>
              </a:rPr>
              <a:t>neue</a:t>
            </a:r>
            <a:r>
              <a:rPr lang="en-US" sz="2200" dirty="0">
                <a:solidFill>
                  <a:schemeClr val="bg1"/>
                </a:solidFill>
              </a:rPr>
              <a:t>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4</a:t>
            </a:fld>
            <a:endParaRPr lang="de-D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B6BD77D-EB1C-3087-96AE-37B5F8D17E1B}"/>
              </a:ext>
            </a:extLst>
          </p:cNvPr>
          <p:cNvSpPr/>
          <p:nvPr/>
        </p:nvSpPr>
        <p:spPr>
          <a:xfrm>
            <a:off x="8992788" y="277227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81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Verwendete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Technologien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C#</a:t>
            </a:r>
          </a:p>
          <a:p>
            <a:r>
              <a:rPr lang="en-US" sz="2200" dirty="0">
                <a:solidFill>
                  <a:schemeClr val="bg1"/>
                </a:solidFill>
              </a:rPr>
              <a:t>WPF (Windows Presentation Foundation)</a:t>
            </a:r>
          </a:p>
          <a:p>
            <a:r>
              <a:rPr lang="en-US" sz="2200" dirty="0">
                <a:solidFill>
                  <a:schemeClr val="bg1"/>
                </a:solidFill>
              </a:rPr>
              <a:t>MySQL</a:t>
            </a:r>
          </a:p>
          <a:p>
            <a:r>
              <a:rPr lang="en-US" sz="2200" dirty="0">
                <a:solidFill>
                  <a:schemeClr val="bg1"/>
                </a:solidFill>
              </a:rPr>
              <a:t>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5</a:t>
            </a:fld>
            <a:endParaRPr lang="de-D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D08B467-7C37-C297-7C7C-67374073B8F1}"/>
              </a:ext>
            </a:extLst>
          </p:cNvPr>
          <p:cNvSpPr/>
          <p:nvPr/>
        </p:nvSpPr>
        <p:spPr>
          <a:xfrm>
            <a:off x="8992788" y="3334245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868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Rollenkonzept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Nutzer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seinen </a:t>
            </a:r>
            <a:r>
              <a:rPr lang="en-US" sz="1800" dirty="0" err="1">
                <a:solidFill>
                  <a:schemeClr val="bg1"/>
                </a:solidFill>
              </a:rPr>
              <a:t>eigenen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Benutzer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einsehen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beschränkt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Projekte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Abteilungsleiter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Benutzer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Projekte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Admin</a:t>
            </a: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Keine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Beschränkungen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6</a:t>
            </a:fld>
            <a:endParaRPr lang="de-D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7B3A1A-CD6D-D0BD-107E-A9A38DD383F1}"/>
              </a:ext>
            </a:extLst>
          </p:cNvPr>
          <p:cNvSpPr/>
          <p:nvPr/>
        </p:nvSpPr>
        <p:spPr>
          <a:xfrm>
            <a:off x="8992788" y="38581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902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-3027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Klassendiagramm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7B0877E4-759C-304D-C8C7-6CDB76983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4" y="1843024"/>
            <a:ext cx="7835899" cy="501497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7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C43825D-F686-4E31-B6AA-3D89B6E38BE0}"/>
              </a:ext>
            </a:extLst>
          </p:cNvPr>
          <p:cNvSpPr/>
          <p:nvPr/>
        </p:nvSpPr>
        <p:spPr>
          <a:xfrm>
            <a:off x="8992788" y="441057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42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173EBA-DCD2-8FE9-AFB0-751CA8DB0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1707" y="1995302"/>
            <a:ext cx="7160029" cy="430618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8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6F5569A-7AD7-5FF7-0777-77FB02E2A7DC}"/>
              </a:ext>
            </a:extLst>
          </p:cNvPr>
          <p:cNvSpPr/>
          <p:nvPr/>
        </p:nvSpPr>
        <p:spPr>
          <a:xfrm>
            <a:off x="8992788" y="4953495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72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Übersicht</a:t>
            </a:r>
            <a:r>
              <a:rPr lang="en-US" sz="5400" dirty="0">
                <a:solidFill>
                  <a:schemeClr val="bg1"/>
                </a:solidFill>
              </a:rPr>
              <a:t> Mitarbeiter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8BC6389-CAE8-5215-7B40-1F6BD0F63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77500"/>
            <a:ext cx="6829425" cy="444549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9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F26F20-A56E-5263-E53B-2FAC0F8F80CF}"/>
              </a:ext>
            </a:extLst>
          </p:cNvPr>
          <p:cNvSpPr/>
          <p:nvPr/>
        </p:nvSpPr>
        <p:spPr>
          <a:xfrm>
            <a:off x="8992788" y="49630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27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Breitbild</PresentationFormat>
  <Paragraphs>223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Office Theme</vt:lpstr>
      <vt:lpstr>Profitabilität</vt:lpstr>
      <vt:lpstr>Inhalt</vt:lpstr>
      <vt:lpstr>Aufgabenstellung</vt:lpstr>
      <vt:lpstr>Anforderungen an die Software</vt:lpstr>
      <vt:lpstr>Verwendete Technologien</vt:lpstr>
      <vt:lpstr>Rollenkonzept</vt:lpstr>
      <vt:lpstr>Klassendiagramm</vt:lpstr>
      <vt:lpstr>Login</vt:lpstr>
      <vt:lpstr>Übersicht Mitarbeiter</vt:lpstr>
      <vt:lpstr>Ändern von Mitarbeitern</vt:lpstr>
      <vt:lpstr>Neuer Mitarbeiter</vt:lpstr>
      <vt:lpstr>Übersicht Projekt</vt:lpstr>
      <vt:lpstr>Ändern von Projektdaten</vt:lpstr>
      <vt:lpstr>Neue Buchung</vt:lpstr>
      <vt:lpstr>Profitabilitätsauswertung</vt:lpstr>
      <vt:lpstr>Projekt Profitabilität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Profitabilität</dc:title>
  <dc:creator>Markus Hartel</dc:creator>
  <cp:lastModifiedBy>Dennis Wandschura</cp:lastModifiedBy>
  <cp:revision>51</cp:revision>
  <dcterms:created xsi:type="dcterms:W3CDTF">2024-06-15T19:31:13Z</dcterms:created>
  <dcterms:modified xsi:type="dcterms:W3CDTF">2024-06-25T08:24:36Z</dcterms:modified>
</cp:coreProperties>
</file>