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24.06.2024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24.06.2024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Benutzerverwaltung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43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Anforderungen an die Software</vt:lpstr>
      <vt:lpstr>Verwendete Technologien</vt:lpstr>
      <vt:lpstr>Benutzerverwaltung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Hartel</dc:creator>
  <cp:lastModifiedBy>Markus Hartel</cp:lastModifiedBy>
  <cp:revision>10</cp:revision>
  <dcterms:created xsi:type="dcterms:W3CDTF">2024-06-15T19:31:13Z</dcterms:created>
  <dcterms:modified xsi:type="dcterms:W3CDTF">2024-06-24T07:46:42Z</dcterms:modified>
</cp:coreProperties>
</file>