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14B5-2FCF-483F-B2EB-DCD60B0E7E70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28A4-D5D2-43EB-AD64-3613E5F089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1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04E-5EFC-BF6B-FD65-530D25F0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45C5B-AE1A-5A1D-5F57-DA1E6FCB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E7C7-E6A7-0157-5F28-D7F91330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224E-E05C-42C5-B69F-B06ED52F678F}" type="datetime1">
              <a:rPr lang="de-DE" smtClean="0"/>
              <a:t>15.06.2024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E9E9-46BA-D1F2-3734-D1B1CAAB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8C62-3204-6955-2A4C-67B1F12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44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6AD-1191-8194-BFB2-DB5C09BC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D8A5-7E12-0724-3A1D-E397779D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4BB0-32C6-F437-2F5E-168E2321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96A8-B557-49BA-9710-89D192A9B09F}" type="datetime1">
              <a:rPr lang="de-DE" smtClean="0"/>
              <a:t>15.06.2024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BCB2-FB2F-CA60-5130-B74743C2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498E-AE60-53BB-A4F4-B2B3999A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36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460CB-5300-6895-4E28-AAEBC197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7A85F-998E-40A4-BDE3-85FFDC9C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78BD-992D-CDDA-C057-2190F38D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C468-2670-4A7A-830F-82D9EF02AA5C}" type="datetime1">
              <a:rPr lang="de-DE" smtClean="0"/>
              <a:t>15.06.2024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0D15-29B5-C456-BBA7-CD7E8FE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B404-0E48-C9E0-9305-A13968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ED3B-FD6E-386B-AB4A-7F04CF6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C915-E6C5-C431-F976-5427835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B537-3D61-B8C3-0907-CFBBD56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5253-0144-4D9B-876D-54C1E879B354}" type="datetime1">
              <a:rPr lang="de-DE" smtClean="0"/>
              <a:t>15.06.2024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F002-EAD7-5F82-9AE0-B3706861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C391-37AF-7708-6671-C105828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9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8549-5DC2-6EAA-39BD-4471858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0817-587E-FB39-3696-27BF96B9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A6D-BA21-1449-8D23-2469159C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5817-2A04-427E-8D2B-56E3B2E8259E}" type="datetime1">
              <a:rPr lang="de-DE" smtClean="0"/>
              <a:t>15.06.2024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E4CF-8847-ECEF-9156-49EFCF2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444E-1403-CA3F-D1D4-F51DA043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60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51E-3962-C5AB-69BB-83897875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F0C5-ACEF-CD08-DC97-44371018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234C4-0D3B-5DBB-C7E7-852506CB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8B79-9867-E527-2D9D-3F2AF6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3A61-BF34-4069-8098-2267A30B2D79}" type="datetime1">
              <a:rPr lang="de-DE" smtClean="0"/>
              <a:t>15.06.2024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5246-1601-64FD-8AEB-587FE715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C9C86-D581-0AE3-A268-6D8B218E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3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594-10B3-2BB2-86DC-A9C0D1E9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643D-7539-B413-9A86-CAE64689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68698-771D-4B4E-ACF9-01C32E4E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0A416-D8CE-3A14-0698-CDEE4FF2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E9C71-AFC4-7DE8-41BB-5DD6AA4E8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5E4E-4C74-0954-BD21-5A6B0D5D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8223-6623-47AD-835A-C255625ADF5A}" type="datetime1">
              <a:rPr lang="de-DE" smtClean="0"/>
              <a:t>15.06.2024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7963D-560F-1A32-A0C5-346911A7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25CE2-8088-1AE5-E42E-DDA5227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63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965-E311-A51A-7B57-185F143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D35FC-4437-D17C-99C1-B1BBAA8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F716-6962-4E3F-834E-B717EEE62C15}" type="datetime1">
              <a:rPr lang="de-DE" smtClean="0"/>
              <a:t>15.06.2024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359C-3BAD-AC93-B7CB-7F60AE8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E7034-DFE3-E640-6ED8-44C8424A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66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575DA-CB22-ED47-425B-666A4F0D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75F7-F6A7-4FC8-9EBC-A155FB89F740}" type="datetime1">
              <a:rPr lang="de-DE" smtClean="0"/>
              <a:t>15.06.2024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7499D-8544-CFE4-2736-2407813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710A-DE19-7F6C-3298-CC04B5A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7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AA9A-CB73-0130-1186-EB72905B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3ADD-B5C4-03F7-85C9-471AC2D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7A5E-129F-14E2-0BD4-B662B0DD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3178-3458-C84F-1D4E-EFEAB540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AAC-E116-4158-9773-2D04037D52EE}" type="datetime1">
              <a:rPr lang="de-DE" smtClean="0"/>
              <a:t>15.06.2024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2500-719A-BA4F-7322-BFE7E23A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77EA-BA9F-7C4C-385D-03443DD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92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7BB-DA73-9F6D-A6E9-738436FB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526F-E5CC-FBFD-ABFF-AB4BB46EB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9952-EA11-0E28-498A-7F383F4F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7215-7919-41BC-9489-A0CC46B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D506-1759-4F4D-81E5-F157A0CB8992}" type="datetime1">
              <a:rPr lang="de-DE" smtClean="0"/>
              <a:t>15.06.2024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36E2-B280-C953-C140-64506D7C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1860-A7BD-D1FF-6A50-7B903D6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8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11706-2CBC-C5E9-D8CD-6B79D444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01E3-1A34-3227-9BA4-FA6B853B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B1D4-DE72-9BA5-4BA0-7D119B82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2CFD-A09D-4DBF-AAF6-9ED6681A4CC6}" type="datetime1">
              <a:rPr lang="de-DE" smtClean="0"/>
              <a:t>15.06.2024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6A42-F8DE-0964-FEA7-974CE6E9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17A6-E415-6D45-5B56-6BD3BA7E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9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4" b="5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de-DE" sz="3600"/>
              <a:t>Profitabilität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de-DE" sz="1800"/>
              <a:t>Klausurersatzleistung Lernfeld 8</a:t>
            </a:r>
          </a:p>
          <a:p>
            <a:pPr algn="l"/>
            <a:endParaRPr lang="de-DE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45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3649"/>
            <a:ext cx="4375151" cy="1594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Inhalt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928157"/>
            <a:ext cx="4892143" cy="40805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Benutzerverwaltung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16421" b="-1"/>
          <a:stretch/>
        </p:blipFill>
        <p:spPr>
          <a:xfrm>
            <a:off x="5682344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624F-7043-7D33-1032-402D2505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4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Benutzerverwaltung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243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Office Theme</vt:lpstr>
      <vt:lpstr>Profitabilität</vt:lpstr>
      <vt:lpstr>Inhalt</vt:lpstr>
      <vt:lpstr>Benutzerverwaltung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Hartel</dc:creator>
  <cp:lastModifiedBy>Markus Hartel</cp:lastModifiedBy>
  <cp:revision>5</cp:revision>
  <dcterms:created xsi:type="dcterms:W3CDTF">2024-06-15T19:31:13Z</dcterms:created>
  <dcterms:modified xsi:type="dcterms:W3CDTF">2024-06-15T19:51:06Z</dcterms:modified>
</cp:coreProperties>
</file>