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9" r:id="rId6"/>
    <p:sldId id="264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will Personal-/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digitalisieren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für Management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Benutzerverwaltung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4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124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Benutzerverwaltung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24</cp:revision>
  <dcterms:created xsi:type="dcterms:W3CDTF">2024-06-15T19:31:13Z</dcterms:created>
  <dcterms:modified xsi:type="dcterms:W3CDTF">2024-06-24T12:47:52Z</dcterms:modified>
</cp:coreProperties>
</file>