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71B18-3855-4624-837E-C35D107502F9}" type="datetimeFigureOut">
              <a:rPr lang="de-DE" smtClean="0"/>
              <a:t>10.05.2021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455-6F3B-46EE-990E-81565615676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56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AFA90-501A-4241-ACAC-8574BC13C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EE0636-6058-440E-ADAB-A111D2AB2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DB2FD-DB21-495D-A44F-300E324B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ECD447-90CA-42C4-93C2-1B990A308569}" type="datetime1">
              <a:rPr lang="de-DE" smtClean="0"/>
              <a:pPr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28F9BB-F97F-433C-A3F3-D58DC6FC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HTML Leistungsnachweis IT-S-21_01	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B19E5-07EB-40F1-9877-D38D6677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81F5EC-9638-4C45-B78A-FBC6B20D61DD}" type="slidenum">
              <a:rPr lang="de-DE" smtClean="0"/>
              <a:pPr/>
              <a:t>‹Nr.›</a:t>
            </a:fld>
            <a:r>
              <a:rPr lang="de-DE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361822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2ADDB-9CF6-4B4B-A98A-4827482D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C29D5B-5496-4C2C-878E-996117E2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FCE1D7-5904-45A8-89A3-DA0BFB0B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783-FC3E-46EF-B1EC-B753A263104B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5CB196-27B5-4A34-9CE2-160314FA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CE82D6-00D2-4AEF-94C4-A1784E35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65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617CFF-B190-4FFF-8D89-1B219FC1B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D3000D-522F-432F-83D9-F91F1E024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288FB1-7905-4822-A744-7EB6D1BA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8640-4299-49AB-83CF-04B0BF41DFA7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7D587-2F4A-4D3F-9528-D5094F23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91E02-330F-49D1-8B24-B46DFF12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307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71866-537A-4BCE-8C33-BFC3C817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E265B-3FB8-425B-8DB8-33F36FC4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DBF767-B70B-4FBB-AE1A-CA030533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B086-4C2D-4380-BCBC-ADFDBDA5E04F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C2C38-E262-4F67-B7F0-E0DC8B56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51A66-11C0-4BAB-BC86-7CA746FF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4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E83B2-3816-48AD-A522-79F314D7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0CDF09-29AC-47AF-8A3F-9437D7F6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656B1-B960-4938-8ED5-461186E0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D92-0D1C-4AE4-A306-056644D2CB8F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D6B99-2ABC-484D-9C77-AFD30203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DCF01-063E-4179-9F8B-D7AC84B9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64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BB70-88E9-45E9-8F00-76D1CC5D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9072A-7E88-428E-A717-D89BE093D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723F08-A0A8-4589-BF37-E86D12966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4E0383-4324-4D06-B3A6-1169E513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C682-35A7-4397-8BA1-B1B96F0AFA9E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A292B2-CF06-4A0D-A52F-42A12090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B5BB57-708B-46C5-9A8B-A12936EC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8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E8179-F615-4DB7-94A1-38082D3F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78574-B680-4A77-8212-ABDADA97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8E4050-D100-4644-9991-7B4F8EFAE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5FC2F5-A53C-430C-BF40-6CB0BE8E8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E76DA7-230B-43F1-A2EA-D93C773E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707B0A-4165-4740-99E5-5FBE34FB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E6A5-9488-428F-8088-06B4123D07AD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3CCF30-7BF8-4D1B-B561-88720105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530D4D-464F-4DE9-A454-1FAC3F9A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38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44D2-DBD7-4093-8E4E-B4FCB49D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754DD5-6364-4AB5-93CC-7A82BB51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6F9D-0136-4FE4-A02A-9FB2C0DF94EC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59D0E2-3501-4FA0-B2F1-A6911645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055827-2856-4508-9E1D-59A81C0A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42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5C8146-F7EF-416E-8EB9-00A15B65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1584-50F8-4A74-9F88-C026983A4195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8E6BE0-DCBA-4666-8B72-544AED14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19959E-5F96-4A3B-A38A-81DBB2EF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17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65BE9-E448-4E4F-9C92-586A7F77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1109C-4C2E-4F47-9F37-18CD0CE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857CA6-2E32-4BD5-BFAF-DB1C2B8A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9A6113-DC46-4F96-9F04-3D9A3781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C3E4-CCC4-49B0-A75D-E3F08D423A28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E25DF3-5270-4C73-87EF-DAF7599E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698FDE-8083-4278-9FB7-7BA8AA5D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54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9774B-B23A-442F-AA78-67C3DCE3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8C9BFC-EDEF-4427-ACF2-96DFFD96D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72E2A5-8A09-4B4F-BF01-0BB62C26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41AC0C-989B-47E0-87EA-4E148FC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DA1D-C492-4AFE-B23F-B19CF8BB6022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64F42C-72D3-4019-BEC8-5DCFB077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DB05BA-A3CD-4564-A37D-F3AE2CB6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6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4A5E56-3349-4D7E-846A-A1B5061F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C60BF3-334A-4B95-99D9-74D661AF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F1DCA-CE3F-4917-A472-40E48F44B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8D64-D216-4FBB-A685-35BC31C48237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8C97DA-27B0-4468-8481-E0AE8A3C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HTML Leistungsnachweis IT-S-21_01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C7205-7536-457D-B011-081B37B7B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F5EC-9638-4C45-B78A-FBC6B20D61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7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F5E6743A-40C3-49E3-A5C8-9068FFB7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12188952" cy="68520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C3A258-659E-4990-BE7F-4BD1652B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629" y="655786"/>
            <a:ext cx="8712436" cy="2733042"/>
          </a:xfrm>
          <a:noFill/>
        </p:spPr>
        <p:txBody>
          <a:bodyPr anchor="b"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Unispace" panose="02000809060000020004" pitchFamily="49" charset="0"/>
              </a:rPr>
              <a:t>HTML Leistungsnachweis</a:t>
            </a:r>
            <a:br>
              <a:rPr lang="de-DE" sz="4800" dirty="0">
                <a:solidFill>
                  <a:schemeClr val="bg1"/>
                </a:solidFill>
                <a:latin typeface="Unispace" panose="02000809060000020004" pitchFamily="49" charset="0"/>
              </a:rPr>
            </a:br>
            <a:r>
              <a:rPr lang="de-DE" sz="4800" dirty="0">
                <a:solidFill>
                  <a:schemeClr val="bg1"/>
                </a:solidFill>
                <a:latin typeface="Unispace" panose="02000809060000020004" pitchFamily="49" charset="0"/>
              </a:rPr>
              <a:t>Website erstellen</a:t>
            </a:r>
            <a:br>
              <a:rPr lang="de-DE" sz="4800" dirty="0">
                <a:solidFill>
                  <a:schemeClr val="bg1"/>
                </a:solidFill>
              </a:rPr>
            </a:b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6203E4-3373-4B09-8231-704B51C93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247" y="3426019"/>
            <a:ext cx="7315200" cy="2615906"/>
          </a:xfrm>
          <a:noFill/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von</a:t>
            </a: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Dennis Esto</a:t>
            </a: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de-DE" sz="1800" dirty="0">
                <a:solidFill>
                  <a:schemeClr val="bg1"/>
                </a:solidFill>
                <a:latin typeface="Unispace" panose="02000809060000020004" pitchFamily="49" charset="0"/>
              </a:rPr>
              <a:t>IT-S-21-01</a:t>
            </a:r>
          </a:p>
          <a:p>
            <a:r>
              <a:rPr lang="de-DE" sz="1800" dirty="0">
                <a:solidFill>
                  <a:schemeClr val="bg1"/>
                </a:solidFill>
                <a:latin typeface="Unispace" panose="02000809060000020004" pitchFamily="49" charset="0"/>
              </a:rPr>
              <a:t>bei Herr Mörl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03000-8EBC-4314-AF41-CBCA29D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8FB-4EFF-4CD1-94A7-56E72BF264E9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C1E2D-6B2C-46A4-A453-6ED996C2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7DE04-A83E-4992-8182-6AFA7C7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pPr/>
              <a:t>1</a:t>
            </a:fld>
            <a:r>
              <a:rPr lang="de-DE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58280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F5E6743A-40C3-49E3-A5C8-9068FFB7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-8238"/>
            <a:ext cx="12188952" cy="685203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0B6203E4-3373-4B09-8231-704B51C93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247" y="1367109"/>
            <a:ext cx="7315200" cy="4674816"/>
          </a:xfrm>
          <a:noFill/>
        </p:spPr>
        <p:txBody>
          <a:bodyPr anchor="t">
            <a:normAutofit/>
          </a:bodyPr>
          <a:lstStyle/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Aufbau</a:t>
            </a: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Umsetzung</a:t>
            </a: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HTML und CSS</a:t>
            </a: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Java </a:t>
            </a:r>
            <a:r>
              <a:rPr lang="de-DE" dirty="0" err="1">
                <a:solidFill>
                  <a:schemeClr val="bg1"/>
                </a:solidFill>
                <a:latin typeface="Unispace" panose="02000809060000020004" pitchFamily="49" charset="0"/>
              </a:rPr>
              <a:t>Script</a:t>
            </a:r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Probleme / Gelerntes</a:t>
            </a: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03000-8EBC-4314-AF41-CBCA29D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8FB-4EFF-4CD1-94A7-56E72BF264E9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C1E2D-6B2C-46A4-A453-6ED996C2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7DE04-A83E-4992-8182-6AFA7C7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pPr/>
              <a:t>2</a:t>
            </a:fld>
            <a:r>
              <a:rPr lang="de-DE" dirty="0"/>
              <a:t>/8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C7E1BE-0DA9-465B-84FB-3A5F755FF4C6}"/>
              </a:ext>
            </a:extLst>
          </p:cNvPr>
          <p:cNvSpPr txBox="1"/>
          <p:nvPr/>
        </p:nvSpPr>
        <p:spPr>
          <a:xfrm>
            <a:off x="3746317" y="719060"/>
            <a:ext cx="4665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  <a:latin typeface="Unispace" panose="02000809060000020004" pitchFamily="49" charset="0"/>
              </a:rPr>
              <a:t>Inhaltsangabe</a:t>
            </a:r>
          </a:p>
        </p:txBody>
      </p:sp>
    </p:spTree>
    <p:extLst>
      <p:ext uri="{BB962C8B-B14F-4D97-AF65-F5344CB8AC3E}">
        <p14:creationId xmlns:p14="http://schemas.microsoft.com/office/powerpoint/2010/main" val="7033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F5E6743A-40C3-49E3-A5C8-9068FFB7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12188952" cy="68520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C3A258-659E-4990-BE7F-4BD1652B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629" y="655786"/>
            <a:ext cx="8712436" cy="2733042"/>
          </a:xfrm>
          <a:noFill/>
        </p:spPr>
        <p:txBody>
          <a:bodyPr anchor="b">
            <a:normAutofit/>
          </a:bodyPr>
          <a:lstStyle/>
          <a:p>
            <a:br>
              <a:rPr lang="de-DE" sz="4800" dirty="0">
                <a:solidFill>
                  <a:schemeClr val="bg1"/>
                </a:solidFill>
              </a:rPr>
            </a:b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03000-8EBC-4314-AF41-CBCA29D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8FB-4EFF-4CD1-94A7-56E72BF264E9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C1E2D-6B2C-46A4-A453-6ED996C2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7DE04-A83E-4992-8182-6AFA7C7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pPr/>
              <a:t>3</a:t>
            </a:fld>
            <a:r>
              <a:rPr lang="de-DE" dirty="0"/>
              <a:t>/8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AE69B1-9FA2-422D-A75E-071832747173}"/>
              </a:ext>
            </a:extLst>
          </p:cNvPr>
          <p:cNvSpPr txBox="1"/>
          <p:nvPr/>
        </p:nvSpPr>
        <p:spPr>
          <a:xfrm>
            <a:off x="4868978" y="580145"/>
            <a:ext cx="2444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Unispace" panose="02000809060000020004" pitchFamily="49" charset="0"/>
              </a:rPr>
              <a:t>Aufbau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6EF2F2-0EAA-4EB9-92F9-143DA83D5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31" y="1857538"/>
            <a:ext cx="8762948" cy="40075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C1359A-6E09-437B-9AFA-913FD5BE2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80" y="5863248"/>
            <a:ext cx="8765996" cy="3483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DA8B5F-09F2-4429-B0A1-0F961C1D9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676" y="1612252"/>
            <a:ext cx="8765996" cy="251109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578F339-56D8-4771-92B3-420146076737}"/>
              </a:ext>
            </a:extLst>
          </p:cNvPr>
          <p:cNvSpPr/>
          <p:nvPr/>
        </p:nvSpPr>
        <p:spPr>
          <a:xfrm>
            <a:off x="2141823" y="1614962"/>
            <a:ext cx="749374" cy="3298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14432566-35FB-44D8-943B-5CB20DBCFA0B}"/>
              </a:ext>
            </a:extLst>
          </p:cNvPr>
          <p:cNvSpPr/>
          <p:nvPr/>
        </p:nvSpPr>
        <p:spPr>
          <a:xfrm>
            <a:off x="2141823" y="3664525"/>
            <a:ext cx="749374" cy="3298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37CF3200-9106-4C30-866E-6B7BCA9480BA}"/>
              </a:ext>
            </a:extLst>
          </p:cNvPr>
          <p:cNvSpPr/>
          <p:nvPr/>
        </p:nvSpPr>
        <p:spPr>
          <a:xfrm>
            <a:off x="2141823" y="5854033"/>
            <a:ext cx="749374" cy="3298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CC499-D561-4F47-8B47-5ECDDCD3E361}"/>
              </a:ext>
            </a:extLst>
          </p:cNvPr>
          <p:cNvSpPr txBox="1"/>
          <p:nvPr/>
        </p:nvSpPr>
        <p:spPr>
          <a:xfrm>
            <a:off x="659514" y="1514380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Unispace" panose="02000809060000020004" pitchFamily="49" charset="0"/>
              </a:rPr>
              <a:t>HEAD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835AFA7-551A-452B-A5B3-397570C6EB6E}"/>
              </a:ext>
            </a:extLst>
          </p:cNvPr>
          <p:cNvSpPr txBox="1"/>
          <p:nvPr/>
        </p:nvSpPr>
        <p:spPr>
          <a:xfrm>
            <a:off x="286312" y="3581344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Unispace" panose="02000809060000020004" pitchFamily="49" charset="0"/>
              </a:rPr>
              <a:t>CENTER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5C24F8-FCCF-4DDF-BD2D-E73D33921238}"/>
              </a:ext>
            </a:extLst>
          </p:cNvPr>
          <p:cNvSpPr txBox="1"/>
          <p:nvPr/>
        </p:nvSpPr>
        <p:spPr>
          <a:xfrm>
            <a:off x="269937" y="576464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Unispace" panose="02000809060000020004" pitchFamily="49" charset="0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4507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" grpId="0" animBg="1"/>
      <p:bldP spid="37" grpId="0" animBg="1"/>
      <p:bldP spid="14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F5E6743A-40C3-49E3-A5C8-9068FFB7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2" cy="68520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C3A258-659E-4990-BE7F-4BD1652B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629" y="655786"/>
            <a:ext cx="8712436" cy="2733042"/>
          </a:xfrm>
          <a:noFill/>
        </p:spPr>
        <p:txBody>
          <a:bodyPr anchor="b">
            <a:normAutofit/>
          </a:bodyPr>
          <a:lstStyle/>
          <a:p>
            <a:br>
              <a:rPr lang="de-DE" sz="4800" dirty="0">
                <a:solidFill>
                  <a:schemeClr val="bg1"/>
                </a:solidFill>
              </a:rPr>
            </a:b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03000-8EBC-4314-AF41-CBCA29D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8FB-4EFF-4CD1-94A7-56E72BF264E9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C1E2D-6B2C-46A4-A453-6ED996C2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7DE04-A83E-4992-8182-6AFA7C7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pPr/>
              <a:t>4</a:t>
            </a:fld>
            <a:r>
              <a:rPr lang="de-DE" dirty="0"/>
              <a:t>/8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DB12720-9FA2-4E94-801B-A41F01EF4278}"/>
              </a:ext>
            </a:extLst>
          </p:cNvPr>
          <p:cNvSpPr txBox="1"/>
          <p:nvPr/>
        </p:nvSpPr>
        <p:spPr>
          <a:xfrm>
            <a:off x="4303919" y="618595"/>
            <a:ext cx="357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Unispace" panose="02000809060000020004" pitchFamily="49" charset="0"/>
              </a:rPr>
              <a:t>Umsetzung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6F2FB13-9C02-42C4-BBC6-48A78570E4BD}"/>
              </a:ext>
            </a:extLst>
          </p:cNvPr>
          <p:cNvSpPr txBox="1"/>
          <p:nvPr/>
        </p:nvSpPr>
        <p:spPr>
          <a:xfrm>
            <a:off x="643511" y="1549327"/>
            <a:ext cx="104823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Im ersten Entwurf alles schief gelaufen.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2. Im zweiten Anlauf mehr Verständnis gehabt insbesondere verstanden </a:t>
            </a: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	wie ich Bootstrap Benutzen muss.</a:t>
            </a: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3. Im dritten Anlauf als Basis die Startseite erstellt. Und auf vollen </a:t>
            </a: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	Funktionsumfang getestet (Links, Responsivität, Darstellung).</a:t>
            </a: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4. Die fertige Startseite kopiert und mit Inhalten </a:t>
            </a: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	zu den anderen Rubriken gefüllt.</a:t>
            </a: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de-DE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5. Im letzten Schritt Java </a:t>
            </a:r>
            <a:r>
              <a:rPr lang="de-DE" dirty="0" err="1">
                <a:solidFill>
                  <a:schemeClr val="bg1"/>
                </a:solidFill>
                <a:latin typeface="Unispace" panose="02000809060000020004" pitchFamily="49" charset="0"/>
              </a:rPr>
              <a:t>Script</a:t>
            </a:r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 zum Auslesen der Formulare </a:t>
            </a:r>
            <a:r>
              <a:rPr lang="de-DE" dirty="0" err="1">
                <a:solidFill>
                  <a:schemeClr val="bg1"/>
                </a:solidFill>
                <a:latin typeface="Unispace" panose="02000809060000020004" pitchFamily="49" charset="0"/>
              </a:rPr>
              <a:t>intergriert</a:t>
            </a:r>
            <a:r>
              <a:rPr lang="de-DE" dirty="0">
                <a:solidFill>
                  <a:schemeClr val="bg1"/>
                </a:solidFill>
                <a:latin typeface="Unispace" panose="0200080906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7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F5E6743A-40C3-49E3-A5C8-9068FFB7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12188952" cy="685203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03000-8EBC-4314-AF41-CBCA29D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8FB-4EFF-4CD1-94A7-56E72BF264E9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C1E2D-6B2C-46A4-A453-6ED996C2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7DE04-A83E-4992-8182-6AFA7C7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pPr/>
              <a:t>5</a:t>
            </a:fld>
            <a:r>
              <a:rPr lang="de-DE" dirty="0"/>
              <a:t>/8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6243F1D-CBD4-4970-86C2-0E1DD455A17D}"/>
              </a:ext>
            </a:extLst>
          </p:cNvPr>
          <p:cNvSpPr txBox="1"/>
          <p:nvPr/>
        </p:nvSpPr>
        <p:spPr>
          <a:xfrm>
            <a:off x="3738861" y="683582"/>
            <a:ext cx="4705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Unispace" panose="02000809060000020004" pitchFamily="49" charset="0"/>
              </a:rPr>
              <a:t>HTML und CSS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F744A398-637E-4759-B33C-F4D337F0A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4" y="1408725"/>
            <a:ext cx="6071187" cy="49416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0FB0D8A-F020-45C0-8A9A-D43EB804F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76" y="1977555"/>
            <a:ext cx="7016445" cy="37585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3BC824D-E8CA-4751-BCF6-3F42AEAB3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76" y="2804851"/>
            <a:ext cx="8827745" cy="20564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F5645369-174A-4078-8613-2BF62D68C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745" y="170991"/>
            <a:ext cx="2903412" cy="62476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3353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F5E6743A-40C3-49E3-A5C8-9068FFB7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12188952" cy="68520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C3A258-659E-4990-BE7F-4BD1652B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629" y="655786"/>
            <a:ext cx="8712436" cy="2733042"/>
          </a:xfrm>
          <a:noFill/>
        </p:spPr>
        <p:txBody>
          <a:bodyPr anchor="b">
            <a:normAutofit/>
          </a:bodyPr>
          <a:lstStyle/>
          <a:p>
            <a:br>
              <a:rPr lang="de-DE" sz="4800" dirty="0">
                <a:solidFill>
                  <a:schemeClr val="bg1"/>
                </a:solidFill>
              </a:rPr>
            </a:b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03000-8EBC-4314-AF41-CBCA29D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8FB-4EFF-4CD1-94A7-56E72BF264E9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C1E2D-6B2C-46A4-A453-6ED996C2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7DE04-A83E-4992-8182-6AFA7C7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pPr/>
              <a:t>6</a:t>
            </a:fld>
            <a:r>
              <a:rPr lang="de-DE" dirty="0"/>
              <a:t>/8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99E3459-B1CC-40BD-AEE9-960CD43ABA8F}"/>
              </a:ext>
            </a:extLst>
          </p:cNvPr>
          <p:cNvSpPr txBox="1"/>
          <p:nvPr/>
        </p:nvSpPr>
        <p:spPr>
          <a:xfrm>
            <a:off x="2421247" y="58014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/>
                </a:solidFill>
                <a:latin typeface="Unispace" panose="02000809060000020004" pitchFamily="49" charset="0"/>
              </a:rPr>
              <a:t>JAVA </a:t>
            </a:r>
            <a:r>
              <a:rPr lang="de-DE" sz="4800" dirty="0" err="1">
                <a:solidFill>
                  <a:schemeClr val="bg1"/>
                </a:solidFill>
                <a:latin typeface="Unispace" panose="02000809060000020004" pitchFamily="49" charset="0"/>
              </a:rPr>
              <a:t>Script</a:t>
            </a:r>
            <a:endParaRPr lang="de-DE" sz="48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BF2E479-ED5F-4489-8295-0E8C0EE2B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9" y="4312281"/>
            <a:ext cx="7427848" cy="1612332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6D50802-D326-4BBA-95E6-A8C995CAE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70" y="1457118"/>
            <a:ext cx="5723712" cy="25542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3158B90-D780-4C90-BEA3-E7118FC855F8}"/>
              </a:ext>
            </a:extLst>
          </p:cNvPr>
          <p:cNvSpPr txBox="1"/>
          <p:nvPr/>
        </p:nvSpPr>
        <p:spPr>
          <a:xfrm>
            <a:off x="2081284" y="2367679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nispace" panose="02000809060000020004" pitchFamily="49" charset="0"/>
              </a:rPr>
              <a:t>JS </a:t>
            </a:r>
            <a:r>
              <a:rPr lang="de-DE" sz="2400" dirty="0" err="1">
                <a:solidFill>
                  <a:schemeClr val="bg1"/>
                </a:solidFill>
                <a:latin typeface="Unispace" panose="02000809060000020004" pitchFamily="49" charset="0"/>
              </a:rPr>
              <a:t>function</a:t>
            </a:r>
            <a:r>
              <a:rPr lang="de-DE" sz="24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de-DE" sz="2400" dirty="0">
                <a:solidFill>
                  <a:schemeClr val="bg1"/>
                </a:solidFill>
                <a:latin typeface="Unispace" panose="02000809060000020004" pitchFamily="49" charset="0"/>
                <a:sym typeface="Wingdings" panose="05000000000000000000" pitchFamily="2" charset="2"/>
              </a:rPr>
              <a:t></a:t>
            </a:r>
            <a:endParaRPr lang="de-DE" sz="24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B171A44-045E-4CD1-8FC9-B0C397A7139C}"/>
              </a:ext>
            </a:extLst>
          </p:cNvPr>
          <p:cNvSpPr txBox="1"/>
          <p:nvPr/>
        </p:nvSpPr>
        <p:spPr>
          <a:xfrm>
            <a:off x="8523965" y="4937131"/>
            <a:ext cx="217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nispace" panose="02000809060000020004" pitchFamily="49" charset="0"/>
                <a:sym typeface="Wingdings" panose="05000000000000000000" pitchFamily="2" charset="2"/>
              </a:rPr>
              <a:t> JS </a:t>
            </a:r>
            <a:r>
              <a:rPr lang="de-DE" sz="2400" dirty="0" err="1">
                <a:solidFill>
                  <a:schemeClr val="bg1"/>
                </a:solidFill>
                <a:latin typeface="Unispace" panose="02000809060000020004" pitchFamily="49" charset="0"/>
                <a:sym typeface="Wingdings" panose="05000000000000000000" pitchFamily="2" charset="2"/>
              </a:rPr>
              <a:t>event</a:t>
            </a:r>
            <a:endParaRPr lang="de-DE" sz="24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0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F5E6743A-40C3-49E3-A5C8-9068FFB7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12188952" cy="685203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03000-8EBC-4314-AF41-CBCA29D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8FB-4EFF-4CD1-94A7-56E72BF264E9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C1E2D-6B2C-46A4-A453-6ED996C2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7DE04-A83E-4992-8182-6AFA7C7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pPr/>
              <a:t>7</a:t>
            </a:fld>
            <a:r>
              <a:rPr lang="de-DE" dirty="0"/>
              <a:t>/8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C6252C9-B26A-42DE-BE90-F4DE30CB0F6A}"/>
              </a:ext>
            </a:extLst>
          </p:cNvPr>
          <p:cNvSpPr txBox="1"/>
          <p:nvPr/>
        </p:nvSpPr>
        <p:spPr>
          <a:xfrm>
            <a:off x="2421247" y="58014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/>
                </a:solidFill>
                <a:latin typeface="Unispace" panose="02000809060000020004" pitchFamily="49" charset="0"/>
              </a:rPr>
              <a:t>Probleme/Gelerntes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F35376-3F92-456D-9E8D-EEC53476DC42}"/>
              </a:ext>
            </a:extLst>
          </p:cNvPr>
          <p:cNvSpPr txBox="1"/>
          <p:nvPr/>
        </p:nvSpPr>
        <p:spPr>
          <a:xfrm>
            <a:off x="1687260" y="1874750"/>
            <a:ext cx="87831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Unispace" panose="02000809060000020004" pitchFamily="49" charset="0"/>
              </a:rPr>
              <a:t>Die Umsetzung im allgemeinen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Unispace" panose="02000809060000020004" pitchFamily="49" charset="0"/>
              </a:rPr>
              <a:t>Responsivität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Unispace" panose="02000809060000020004" pitchFamily="49" charset="0"/>
              </a:rPr>
              <a:t>JS nicht gelaufen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Unispace" panose="02000809060000020004" pitchFamily="49" charset="0"/>
              </a:rPr>
              <a:t>Ich bin ein Praktiker/Zusammenarbeit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Unispace" panose="02000809060000020004" pitchFamily="49" charset="0"/>
              </a:rPr>
              <a:t>Jetzt kommt mir die erstellte Seite viel zu </a:t>
            </a:r>
          </a:p>
          <a:p>
            <a:pPr algn="ctr"/>
            <a:r>
              <a:rPr lang="de-DE" sz="2400" dirty="0">
                <a:solidFill>
                  <a:schemeClr val="bg1"/>
                </a:solidFill>
                <a:latin typeface="Unispace" panose="02000809060000020004" pitchFamily="49" charset="0"/>
              </a:rPr>
              <a:t>einfach vor</a:t>
            </a:r>
          </a:p>
        </p:txBody>
      </p:sp>
    </p:spTree>
    <p:extLst>
      <p:ext uri="{BB962C8B-B14F-4D97-AF65-F5344CB8AC3E}">
        <p14:creationId xmlns:p14="http://schemas.microsoft.com/office/powerpoint/2010/main" val="24454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F5E6743A-40C3-49E3-A5C8-9068FFB7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12188952" cy="685203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03000-8EBC-4314-AF41-CBCA29D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8FB-4EFF-4CD1-94A7-56E72BF264E9}" type="datetime1">
              <a:rPr lang="de-DE" smtClean="0"/>
              <a:t>10.05.2021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C1E2D-6B2C-46A4-A453-6ED996C2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HTML Leistungsnachweis IT-S-21_01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7DE04-A83E-4992-8182-6AFA7C7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F5EC-9638-4C45-B78A-FBC6B20D61DD}" type="slidenum">
              <a:rPr lang="de-DE" smtClean="0"/>
              <a:pPr/>
              <a:t>8</a:t>
            </a:fld>
            <a:r>
              <a:rPr lang="de-DE" dirty="0"/>
              <a:t>/8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6E7F86-3DFB-4B62-8544-CD8162741B7F}"/>
              </a:ext>
            </a:extLst>
          </p:cNvPr>
          <p:cNvSpPr txBox="1"/>
          <p:nvPr/>
        </p:nvSpPr>
        <p:spPr>
          <a:xfrm>
            <a:off x="2155895" y="2119645"/>
            <a:ext cx="78710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Unispace" panose="02000809060000020004" pitchFamily="49" charset="0"/>
              </a:rPr>
              <a:t>Vielen dank für eure Aufmerksamkeit</a:t>
            </a:r>
          </a:p>
          <a:p>
            <a:endParaRPr lang="de-DE" sz="2800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de-DE" sz="2800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endParaRPr lang="de-DE" sz="2800" dirty="0">
              <a:solidFill>
                <a:schemeClr val="bg1"/>
              </a:solidFill>
              <a:latin typeface="Unispace" panose="02000809060000020004" pitchFamily="49" charset="0"/>
            </a:endParaRPr>
          </a:p>
          <a:p>
            <a:pPr algn="ctr"/>
            <a:r>
              <a:rPr lang="de-DE" sz="2800" dirty="0">
                <a:solidFill>
                  <a:schemeClr val="bg1"/>
                </a:solidFill>
                <a:latin typeface="Unispace" panose="02000809060000020004" pitchFamily="49" charset="0"/>
              </a:rPr>
              <a:t>Und vielen dank für Eure Hilfe</a:t>
            </a:r>
          </a:p>
        </p:txBody>
      </p:sp>
    </p:spTree>
    <p:extLst>
      <p:ext uri="{BB962C8B-B14F-4D97-AF65-F5344CB8AC3E}">
        <p14:creationId xmlns:p14="http://schemas.microsoft.com/office/powerpoint/2010/main" val="327501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86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Unispace</vt:lpstr>
      <vt:lpstr>Office</vt:lpstr>
      <vt:lpstr>HTML Leistungsnachweis Website erstellen </vt:lpstr>
      <vt:lpstr>PowerPoint-Präsentation</vt:lpstr>
      <vt:lpstr> </vt:lpstr>
      <vt:lpstr> </vt:lpstr>
      <vt:lpstr>PowerPoint-Präsentation</vt:lpstr>
      <vt:lpstr>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Leistungsnachweis Website erstellen </dc:title>
  <dc:creator>Esto, Dennis</dc:creator>
  <cp:lastModifiedBy>Esto, Dennis</cp:lastModifiedBy>
  <cp:revision>28</cp:revision>
  <dcterms:created xsi:type="dcterms:W3CDTF">2021-05-03T06:19:28Z</dcterms:created>
  <dcterms:modified xsi:type="dcterms:W3CDTF">2021-05-10T07:47:35Z</dcterms:modified>
</cp:coreProperties>
</file>