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 snapToGrid="0">
      <p:cViewPr varScale="1">
        <p:scale>
          <a:sx n="105" d="100"/>
          <a:sy n="105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936A12C4-7B2A-4498-8DF9-AA3929DE57DE}"/>
    <pc:docChg chg="modSld">
      <pc:chgData name="子豪 章" userId="a49aefbc8cdc36ad" providerId="LiveId" clId="{936A12C4-7B2A-4498-8DF9-AA3929DE57DE}" dt="2023-10-24T06:24:44.828" v="1" actId="20577"/>
      <pc:docMkLst>
        <pc:docMk/>
      </pc:docMkLst>
      <pc:sldChg chg="modSp mod">
        <pc:chgData name="子豪 章" userId="a49aefbc8cdc36ad" providerId="LiveId" clId="{936A12C4-7B2A-4498-8DF9-AA3929DE57DE}" dt="2023-10-24T06:24:44.828" v="1" actId="20577"/>
        <pc:sldMkLst>
          <pc:docMk/>
          <pc:sldMk cId="2427253875" sldId="256"/>
        </pc:sldMkLst>
        <pc:spChg chg="mod">
          <ac:chgData name="子豪 章" userId="a49aefbc8cdc36ad" providerId="LiveId" clId="{936A12C4-7B2A-4498-8DF9-AA3929DE57DE}" dt="2023-10-24T06:24:44.828" v="1" actId="20577"/>
          <ac:spMkLst>
            <pc:docMk/>
            <pc:sldMk cId="2427253875" sldId="256"/>
            <ac:spMk id="9" creationId="{07D4B21A-9E54-0CE8-623B-9363ABDC19FF}"/>
          </ac:spMkLst>
        </pc:spChg>
      </pc:sld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26552012-A220-42B5-98BA-CE518D0CF6DB}"/>
    <pc:docChg chg="custSel addSld delSld modSld">
      <pc:chgData name="子豪 章" userId="a49aefbc8cdc36ad" providerId="LiveId" clId="{26552012-A220-42B5-98BA-CE518D0CF6DB}" dt="2023-10-24T03:45:25.667" v="57" actId="1076"/>
      <pc:docMkLst>
        <pc:docMk/>
      </pc:docMkLst>
      <pc:sldChg chg="modSp mod">
        <pc:chgData name="子豪 章" userId="a49aefbc8cdc36ad" providerId="LiveId" clId="{26552012-A220-42B5-98BA-CE518D0CF6DB}" dt="2023-10-24T03:44:25.817" v="37" actId="5793"/>
        <pc:sldMkLst>
          <pc:docMk/>
          <pc:sldMk cId="2427253875" sldId="256"/>
        </pc:sldMkLst>
        <pc:spChg chg="mod">
          <ac:chgData name="子豪 章" userId="a49aefbc8cdc36ad" providerId="LiveId" clId="{26552012-A220-42B5-98BA-CE518D0CF6DB}" dt="2023-10-24T03:44:25.817" v="37" actId="5793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">
        <pc:chgData name="子豪 章" userId="a49aefbc8cdc36ad" providerId="LiveId" clId="{26552012-A220-42B5-98BA-CE518D0CF6DB}" dt="2023-10-24T03:44:17.742" v="35" actId="1076"/>
        <pc:sldMkLst>
          <pc:docMk/>
          <pc:sldMk cId="2039257482" sldId="290"/>
        </pc:sldMkLst>
        <pc:spChg chg="mod">
          <ac:chgData name="子豪 章" userId="a49aefbc8cdc36ad" providerId="LiveId" clId="{26552012-A220-42B5-98BA-CE518D0CF6DB}" dt="2023-10-24T03:43:28.768" v="28" actId="20577"/>
          <ac:spMkLst>
            <pc:docMk/>
            <pc:sldMk cId="2039257482" sldId="290"/>
            <ac:spMk id="4" creationId="{40C5064E-8BF6-4AB8-B88F-49CF9347037C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7" creationId="{32D2FDBA-BF16-4A71-919C-531BF39BB89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9" creationId="{A4713247-3AE9-4503-92B9-44A4BAF188D7}"/>
          </ac:spMkLst>
        </pc:spChg>
        <pc:spChg chg="del">
          <ac:chgData name="子豪 章" userId="a49aefbc8cdc36ad" providerId="LiveId" clId="{26552012-A220-42B5-98BA-CE518D0CF6DB}" dt="2023-10-24T03:43:30.376" v="29" actId="478"/>
          <ac:spMkLst>
            <pc:docMk/>
            <pc:sldMk cId="2039257482" sldId="290"/>
            <ac:spMk id="11" creationId="{656CFDCC-1A45-4C2F-B8E7-4BE745BE5DF7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2" creationId="{776516E6-C5FF-480F-B094-0F182D1851E0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4" creationId="{CC1AF55F-2AD9-46F7-9634-0EE13264EC3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26552012-A220-42B5-98BA-CE518D0CF6DB}" dt="2023-10-24T03:44:17.742" v="35" actId="1076"/>
          <ac:picMkLst>
            <pc:docMk/>
            <pc:sldMk cId="2039257482" sldId="290"/>
            <ac:picMk id="2" creationId="{257B6F1B-E13D-462A-92F9-4F9887A599BC}"/>
          </ac:picMkLst>
        </pc:picChg>
        <pc:picChg chg="del">
          <ac:chgData name="子豪 章" userId="a49aefbc8cdc36ad" providerId="LiveId" clId="{26552012-A220-42B5-98BA-CE518D0CF6DB}" dt="2023-10-24T03:43:13.567" v="8" actId="478"/>
          <ac:picMkLst>
            <pc:docMk/>
            <pc:sldMk cId="2039257482" sldId="290"/>
            <ac:picMk id="5" creationId="{7DFAA499-9596-43F1-AAF8-438BEBAF3433}"/>
          </ac:picMkLst>
        </pc:picChg>
      </pc:sldChg>
      <pc:sldChg chg="addSp delSp modSp add mod">
        <pc:chgData name="子豪 章" userId="a49aefbc8cdc36ad" providerId="LiveId" clId="{26552012-A220-42B5-98BA-CE518D0CF6DB}" dt="2023-10-24T03:45:25.667" v="57" actId="1076"/>
        <pc:sldMkLst>
          <pc:docMk/>
          <pc:sldMk cId="2463307840" sldId="291"/>
        </pc:sldMkLst>
        <pc:spChg chg="mod">
          <ac:chgData name="子豪 章" userId="a49aefbc8cdc36ad" providerId="LiveId" clId="{26552012-A220-42B5-98BA-CE518D0CF6DB}" dt="2023-10-24T03:44:35.266" v="49" actId="20577"/>
          <ac:spMkLst>
            <pc:docMk/>
            <pc:sldMk cId="2463307840" sldId="291"/>
            <ac:spMk id="4" creationId="{40C5064E-8BF6-4AB8-B88F-49CF9347037C}"/>
          </ac:spMkLst>
        </pc:spChg>
        <pc:picChg chg="del">
          <ac:chgData name="子豪 章" userId="a49aefbc8cdc36ad" providerId="LiveId" clId="{26552012-A220-42B5-98BA-CE518D0CF6DB}" dt="2023-10-24T03:44:36.005" v="50" actId="478"/>
          <ac:picMkLst>
            <pc:docMk/>
            <pc:sldMk cId="2463307840" sldId="291"/>
            <ac:picMk id="2" creationId="{257B6F1B-E13D-462A-92F9-4F9887A599BC}"/>
          </ac:picMkLst>
        </pc:picChg>
        <pc:picChg chg="add mod">
          <ac:chgData name="子豪 章" userId="a49aefbc8cdc36ad" providerId="LiveId" clId="{26552012-A220-42B5-98BA-CE518D0CF6DB}" dt="2023-10-24T03:45:25.667" v="57" actId="1076"/>
          <ac:picMkLst>
            <pc:docMk/>
            <pc:sldMk cId="2463307840" sldId="291"/>
            <ac:picMk id="3" creationId="{994E1F8E-16EC-4A3C-9FB9-C9E687F8A256}"/>
          </ac:picMkLst>
        </pc:picChg>
      </pc:sldChg>
      <pc:sldChg chg="del">
        <pc:chgData name="子豪 章" userId="a49aefbc8cdc36ad" providerId="LiveId" clId="{26552012-A220-42B5-98BA-CE518D0CF6DB}" dt="2023-10-24T03:43:08.255" v="0" actId="47"/>
        <pc:sldMkLst>
          <pc:docMk/>
          <pc:sldMk cId="2634700739" sldId="291"/>
        </pc:sldMkLst>
      </pc:sldChg>
      <pc:sldChg chg="del">
        <pc:chgData name="子豪 章" userId="a49aefbc8cdc36ad" providerId="LiveId" clId="{26552012-A220-42B5-98BA-CE518D0CF6DB}" dt="2023-10-24T03:43:08.513" v="1" actId="47"/>
        <pc:sldMkLst>
          <pc:docMk/>
          <pc:sldMk cId="3324032298" sldId="293"/>
        </pc:sldMkLst>
      </pc:sldChg>
      <pc:sldChg chg="del">
        <pc:chgData name="子豪 章" userId="a49aefbc8cdc36ad" providerId="LiveId" clId="{26552012-A220-42B5-98BA-CE518D0CF6DB}" dt="2023-10-24T03:43:08.601" v="2" actId="47"/>
        <pc:sldMkLst>
          <pc:docMk/>
          <pc:sldMk cId="2639688520" sldId="294"/>
        </pc:sldMkLst>
      </pc:sldChg>
      <pc:sldChg chg="del">
        <pc:chgData name="子豪 章" userId="a49aefbc8cdc36ad" providerId="LiveId" clId="{26552012-A220-42B5-98BA-CE518D0CF6DB}" dt="2023-10-24T03:43:08.737" v="3" actId="47"/>
        <pc:sldMkLst>
          <pc:docMk/>
          <pc:sldMk cId="875165983" sldId="295"/>
        </pc:sldMkLst>
      </pc:sldChg>
      <pc:sldChg chg="del">
        <pc:chgData name="子豪 章" userId="a49aefbc8cdc36ad" providerId="LiveId" clId="{26552012-A220-42B5-98BA-CE518D0CF6DB}" dt="2023-10-24T03:43:08.917" v="4" actId="47"/>
        <pc:sldMkLst>
          <pc:docMk/>
          <pc:sldMk cId="4220200417" sldId="296"/>
        </pc:sldMkLst>
      </pc:sldChg>
      <pc:sldChg chg="del">
        <pc:chgData name="子豪 章" userId="a49aefbc8cdc36ad" providerId="LiveId" clId="{26552012-A220-42B5-98BA-CE518D0CF6DB}" dt="2023-10-24T03:43:09.108" v="5" actId="47"/>
        <pc:sldMkLst>
          <pc:docMk/>
          <pc:sldMk cId="199618755" sldId="297"/>
        </pc:sldMkLst>
      </pc:sldChg>
      <pc:sldChg chg="del">
        <pc:chgData name="子豪 章" userId="a49aefbc8cdc36ad" providerId="LiveId" clId="{26552012-A220-42B5-98BA-CE518D0CF6DB}" dt="2023-10-24T03:43:09.254" v="6" actId="47"/>
        <pc:sldMkLst>
          <pc:docMk/>
          <pc:sldMk cId="1543003711" sldId="298"/>
        </pc:sldMkLst>
      </pc:sldChg>
      <pc:sldChg chg="del">
        <pc:chgData name="子豪 章" userId="a49aefbc8cdc36ad" providerId="LiveId" clId="{26552012-A220-42B5-98BA-CE518D0CF6DB}" dt="2023-10-24T03:43:09.420" v="7" actId="47"/>
        <pc:sldMkLst>
          <pc:docMk/>
          <pc:sldMk cId="942135151" sldId="299"/>
        </pc:sldMkLst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  <pc:docChgLst>
    <pc:chgData name="子豪 章" userId="a49aefbc8cdc36ad" providerId="LiveId" clId="{4EE6461E-60B0-4941-B2DD-3213CECBD1D6}"/>
    <pc:docChg chg="undo custSel addSld delSld modSld modMainMaster">
      <pc:chgData name="子豪 章" userId="a49aefbc8cdc36ad" providerId="LiveId" clId="{4EE6461E-60B0-4941-B2DD-3213CECBD1D6}" dt="2023-10-28T10:36:00.575" v="4773" actId="1076"/>
      <pc:docMkLst>
        <pc:docMk/>
      </pc:docMkLst>
      <pc:sldChg chg="addSp delSp modSp mod modClrScheme chgLayout">
        <pc:chgData name="子豪 章" userId="a49aefbc8cdc36ad" providerId="LiveId" clId="{4EE6461E-60B0-4941-B2DD-3213CECBD1D6}" dt="2023-10-27T06:43:00.465" v="94" actId="700"/>
        <pc:sldMkLst>
          <pc:docMk/>
          <pc:sldMk cId="2427253875" sldId="256"/>
        </pc:sldMkLst>
        <pc:spChg chg="add del mod ord">
          <ac:chgData name="子豪 章" userId="a49aefbc8cdc36ad" providerId="LiveId" clId="{4EE6461E-60B0-4941-B2DD-3213CECBD1D6}" dt="2023-10-27T06:43:00.465" v="94" actId="700"/>
          <ac:spMkLst>
            <pc:docMk/>
            <pc:sldMk cId="2427253875" sldId="256"/>
            <ac:spMk id="2" creationId="{CD0EC594-4585-41B6-9205-EC19B5D8B728}"/>
          </ac:spMkLst>
        </pc:spChg>
        <pc:spChg chg="mod">
          <ac:chgData name="子豪 章" userId="a49aefbc8cdc36ad" providerId="LiveId" clId="{4EE6461E-60B0-4941-B2DD-3213CECBD1D6}" dt="2023-10-27T06:38:04.179" v="19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4EE6461E-60B0-4941-B2DD-3213CECBD1D6}" dt="2023-10-27T06:38:23.659" v="2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4EE6461E-60B0-4941-B2DD-3213CECBD1D6}" dt="2023-10-28T09:40:29.013" v="4734" actId="1076"/>
        <pc:sldMkLst>
          <pc:docMk/>
          <pc:sldMk cId="3471552921" sldId="257"/>
        </pc:sldMkLst>
        <pc:spChg chg="del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2" creationId="{52C8D351-DC9F-44CD-9E4E-B47FDD2D4C96}"/>
          </ac:spMkLst>
        </pc:spChg>
        <pc:spChg chg="del mod ord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3" creationId="{B21EEDC9-633E-4411-89B5-9A2F1BC0B5F8}"/>
          </ac:spMkLst>
        </pc:spChg>
        <pc:spChg chg="add mod ord">
          <ac:chgData name="子豪 章" userId="a49aefbc8cdc36ad" providerId="LiveId" clId="{4EE6461E-60B0-4941-B2DD-3213CECBD1D6}" dt="2023-10-27T06:45:41.250" v="125" actId="700"/>
          <ac:spMkLst>
            <pc:docMk/>
            <pc:sldMk cId="3471552921" sldId="257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6:45:03.896" v="121"/>
          <ac:spMkLst>
            <pc:docMk/>
            <pc:sldMk cId="3471552921" sldId="257"/>
            <ac:spMk id="6" creationId="{9B511523-5BF1-4099-8F3C-DDDDB2D059FB}"/>
          </ac:spMkLst>
        </pc:spChg>
        <pc:spChg chg="add mod ord">
          <ac:chgData name="子豪 章" userId="a49aefbc8cdc36ad" providerId="LiveId" clId="{4EE6461E-60B0-4941-B2DD-3213CECBD1D6}" dt="2023-10-27T06:46:59.846" v="165" actId="242"/>
          <ac:spMkLst>
            <pc:docMk/>
            <pc:sldMk cId="3471552921" sldId="257"/>
            <ac:spMk id="7" creationId="{25349399-1536-493D-9178-652598267FE9}"/>
          </ac:spMkLst>
        </pc:spChg>
        <pc:spChg chg="add mod">
          <ac:chgData name="子豪 章" userId="a49aefbc8cdc36ad" providerId="LiveId" clId="{4EE6461E-60B0-4941-B2DD-3213CECBD1D6}" dt="2023-10-27T12:53:24.337" v="4492" actId="1076"/>
          <ac:spMkLst>
            <pc:docMk/>
            <pc:sldMk cId="3471552921" sldId="257"/>
            <ac:spMk id="9" creationId="{18A85C81-2B40-40C0-8211-1800DD2036A2}"/>
          </ac:spMkLst>
        </pc:spChg>
        <pc:spChg chg="add mod">
          <ac:chgData name="子豪 章" userId="a49aefbc8cdc36ad" providerId="LiveId" clId="{4EE6461E-60B0-4941-B2DD-3213CECBD1D6}" dt="2023-10-27T12:53:27.184" v="4493" actId="1076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4EE6461E-60B0-4941-B2DD-3213CECBD1D6}" dt="2023-10-28T09:40:29.013" v="4734" actId="1076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add mod modClrScheme chgLayout">
        <pc:chgData name="子豪 章" userId="a49aefbc8cdc36ad" providerId="LiveId" clId="{4EE6461E-60B0-4941-B2DD-3213CECBD1D6}" dt="2023-10-27T08:43:31.379" v="1695" actId="20577"/>
        <pc:sldMkLst>
          <pc:docMk/>
          <pc:sldMk cId="2337172833" sldId="258"/>
        </pc:sldMkLst>
        <pc:spChg chg="add del mod">
          <ac:chgData name="子豪 章" userId="a49aefbc8cdc36ad" providerId="LiveId" clId="{4EE6461E-60B0-4941-B2DD-3213CECBD1D6}" dt="2023-10-27T07:01:50.381" v="245"/>
          <ac:spMkLst>
            <pc:docMk/>
            <pc:sldMk cId="2337172833" sldId="258"/>
            <ac:spMk id="2" creationId="{78BEFFE2-1427-4E22-A92D-EF55B579EA38}"/>
          </ac:spMkLst>
        </pc:spChg>
        <pc:spChg chg="add del mod">
          <ac:chgData name="子豪 章" userId="a49aefbc8cdc36ad" providerId="LiveId" clId="{4EE6461E-60B0-4941-B2DD-3213CECBD1D6}" dt="2023-10-27T07:33:15.449" v="972" actId="478"/>
          <ac:spMkLst>
            <pc:docMk/>
            <pc:sldMk cId="2337172833" sldId="258"/>
            <ac:spMk id="3" creationId="{D88869BD-A2D9-4BC9-BDB1-BDBF49B64EEB}"/>
          </ac:spMkLst>
        </pc:spChg>
        <pc:spChg chg="mod ord">
          <ac:chgData name="子豪 章" userId="a49aefbc8cdc36ad" providerId="LiveId" clId="{4EE6461E-60B0-4941-B2DD-3213CECBD1D6}" dt="2023-10-27T07:35:24.073" v="1074"/>
          <ac:spMkLst>
            <pc:docMk/>
            <pc:sldMk cId="2337172833" sldId="258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5" creationId="{F612F7A5-4437-4324-BA7B-42B64684AED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4EE6461E-60B0-4941-B2DD-3213CECBD1D6}" dt="2023-10-27T07:07:23.336" v="350" actId="478"/>
          <ac:spMkLst>
            <pc:docMk/>
            <pc:sldMk cId="2337172833" sldId="258"/>
            <ac:spMk id="7" creationId="{25349399-1536-493D-9178-652598267FE9}"/>
          </ac:spMkLst>
        </pc:spChg>
        <pc:spChg chg="del">
          <ac:chgData name="子豪 章" userId="a49aefbc8cdc36ad" providerId="LiveId" clId="{4EE6461E-60B0-4941-B2DD-3213CECBD1D6}" dt="2023-10-27T06:51:53.077" v="205" actId="478"/>
          <ac:spMkLst>
            <pc:docMk/>
            <pc:sldMk cId="2337172833" sldId="258"/>
            <ac:spMk id="9" creationId="{18A85C81-2B40-40C0-8211-1800DD2036A2}"/>
          </ac:spMkLst>
        </pc:spChg>
        <pc:spChg chg="add del mod">
          <ac:chgData name="子豪 章" userId="a49aefbc8cdc36ad" providerId="LiveId" clId="{4EE6461E-60B0-4941-B2DD-3213CECBD1D6}" dt="2023-10-27T07:06:23.685" v="345"/>
          <ac:spMkLst>
            <pc:docMk/>
            <pc:sldMk cId="2337172833" sldId="258"/>
            <ac:spMk id="10" creationId="{977A141F-1E2D-4735-93BE-D37FC75E36D5}"/>
          </ac:spMkLst>
        </pc:spChg>
        <pc:spChg chg="add del mod">
          <ac:chgData name="子豪 章" userId="a49aefbc8cdc36ad" providerId="LiveId" clId="{4EE6461E-60B0-4941-B2DD-3213CECBD1D6}" dt="2023-10-27T07:07:29.613" v="351" actId="478"/>
          <ac:spMkLst>
            <pc:docMk/>
            <pc:sldMk cId="2337172833" sldId="258"/>
            <ac:spMk id="11" creationId="{D219FC71-DE90-4FED-853A-600DED7CBBBB}"/>
          </ac:spMkLst>
        </pc:spChg>
        <pc:spChg chg="add del mod">
          <ac:chgData name="子豪 章" userId="a49aefbc8cdc36ad" providerId="LiveId" clId="{4EE6461E-60B0-4941-B2DD-3213CECBD1D6}" dt="2023-10-27T07:10:46.292" v="388" actId="700"/>
          <ac:spMkLst>
            <pc:docMk/>
            <pc:sldMk cId="2337172833" sldId="258"/>
            <ac:spMk id="13" creationId="{7EE73227-9B91-467B-A109-BDCEFC467E7F}"/>
          </ac:spMkLst>
        </pc:spChg>
        <pc:spChg chg="add del mod">
          <ac:chgData name="子豪 章" userId="a49aefbc8cdc36ad" providerId="LiveId" clId="{4EE6461E-60B0-4941-B2DD-3213CECBD1D6}" dt="2023-10-27T07:08:44.218" v="356"/>
          <ac:spMkLst>
            <pc:docMk/>
            <pc:sldMk cId="2337172833" sldId="258"/>
            <ac:spMk id="14" creationId="{A2D7C0AE-7852-4608-B449-800439016594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6" creationId="{C69D43ED-B143-4604-8B05-8167A1F9ED8D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9" creationId="{77AA30B7-D1F4-42A5-95BB-18424BB55AA0}"/>
          </ac:spMkLst>
        </pc:spChg>
        <pc:spChg chg="add del mod">
          <ac:chgData name="子豪 章" userId="a49aefbc8cdc36ad" providerId="LiveId" clId="{4EE6461E-60B0-4941-B2DD-3213CECBD1D6}" dt="2023-10-27T07:19:37.639" v="524" actId="21"/>
          <ac:spMkLst>
            <pc:docMk/>
            <pc:sldMk cId="2337172833" sldId="258"/>
            <ac:spMk id="21" creationId="{4F3720BF-70FC-4460-9F9F-2F19EAAD012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2" creationId="{27B13CF3-9E33-4C6A-A771-9D64628726E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5" creationId="{14DF43AA-B88F-4B3D-846C-73FD7232E579}"/>
          </ac:spMkLst>
        </pc:spChg>
        <pc:spChg chg="add del mod">
          <ac:chgData name="子豪 章" userId="a49aefbc8cdc36ad" providerId="LiveId" clId="{4EE6461E-60B0-4941-B2DD-3213CECBD1D6}" dt="2023-10-27T07:24:08.487" v="690" actId="478"/>
          <ac:spMkLst>
            <pc:docMk/>
            <pc:sldMk cId="2337172833" sldId="258"/>
            <ac:spMk id="26" creationId="{846C48BC-C0D8-44A4-BFB9-AD263793F99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8" creationId="{2C9E4D2A-D99E-4EA0-9F7D-28386EAE833C}"/>
          </ac:spMkLst>
        </pc:spChg>
        <pc:spChg chg="add del mod">
          <ac:chgData name="子豪 章" userId="a49aefbc8cdc36ad" providerId="LiveId" clId="{4EE6461E-60B0-4941-B2DD-3213CECBD1D6}" dt="2023-10-27T07:20:22.288" v="594" actId="478"/>
          <ac:spMkLst>
            <pc:docMk/>
            <pc:sldMk cId="2337172833" sldId="258"/>
            <ac:spMk id="29" creationId="{02E5C517-864A-403D-A54A-E45B2498553D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1" creationId="{6E5C5B95-25B3-4200-9F4D-0B7AF7B94332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3" creationId="{6FBAE3D0-565C-45FE-B732-4021EA73AF0D}"/>
          </ac:spMkLst>
        </pc:spChg>
        <pc:spChg chg="add mod">
          <ac:chgData name="子豪 章" userId="a49aefbc8cdc36ad" providerId="LiveId" clId="{4EE6461E-60B0-4941-B2DD-3213CECBD1D6}" dt="2023-10-27T07:59:06.608" v="1423" actId="1035"/>
          <ac:spMkLst>
            <pc:docMk/>
            <pc:sldMk cId="2337172833" sldId="258"/>
            <ac:spMk id="34" creationId="{DEA8A0E0-3A78-4555-8AE9-E4C5D1E34D18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27:06.231" v="760"/>
          <ac:spMkLst>
            <pc:docMk/>
            <pc:sldMk cId="2337172833" sldId="258"/>
            <ac:spMk id="48" creationId="{C8EC54D3-9F5F-457D-AC5A-77290274995E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07:59:12.060" v="1424" actId="1076"/>
          <ac:spMkLst>
            <pc:docMk/>
            <pc:sldMk cId="2337172833" sldId="258"/>
            <ac:spMk id="72" creationId="{A2DA638E-EFC6-4F76-B648-DAA48586DAC3}"/>
          </ac:spMkLst>
        </pc:spChg>
        <pc:spChg chg="add mod">
          <ac:chgData name="子豪 章" userId="a49aefbc8cdc36ad" providerId="LiveId" clId="{4EE6461E-60B0-4941-B2DD-3213CECBD1D6}" dt="2023-10-27T08:43:31.379" v="1695" actId="20577"/>
          <ac:spMkLst>
            <pc:docMk/>
            <pc:sldMk cId="2337172833" sldId="258"/>
            <ac:spMk id="73" creationId="{B8820CC4-E1B8-442C-8F00-C0EE4231C52B}"/>
          </ac:spMkLst>
        </pc:spChg>
        <pc:picChg chg="del">
          <ac:chgData name="子豪 章" userId="a49aefbc8cdc36ad" providerId="LiveId" clId="{4EE6461E-60B0-4941-B2DD-3213CECBD1D6}" dt="2023-10-27T06:51:52.261" v="204" actId="478"/>
          <ac:picMkLst>
            <pc:docMk/>
            <pc:sldMk cId="2337172833" sldId="258"/>
            <ac:picMk id="8" creationId="{0B7904B3-7FC4-41E8-B9E8-A8F2E136EB99}"/>
          </ac:picMkLst>
        </pc:picChg>
        <pc:picChg chg="add mod modCrop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15" creationId="{20AD3535-E490-4507-B3BF-3ACF15CD8F35}"/>
          </ac:picMkLst>
        </pc:picChg>
        <pc:picChg chg="add del mod">
          <ac:chgData name="子豪 章" userId="a49aefbc8cdc36ad" providerId="LiveId" clId="{4EE6461E-60B0-4941-B2DD-3213CECBD1D6}" dt="2023-10-27T07:09:55.038" v="368" actId="478"/>
          <ac:picMkLst>
            <pc:docMk/>
            <pc:sldMk cId="2337172833" sldId="258"/>
            <ac:picMk id="17" creationId="{1C95BEC1-3DDE-4FD2-88B1-941F591FCC59}"/>
          </ac:picMkLst>
        </pc:picChg>
        <pc:picChg chg="add del mod">
          <ac:chgData name="子豪 章" userId="a49aefbc8cdc36ad" providerId="LiveId" clId="{4EE6461E-60B0-4941-B2DD-3213CECBD1D6}" dt="2023-10-27T07:11:16.338" v="392" actId="478"/>
          <ac:picMkLst>
            <pc:docMk/>
            <pc:sldMk cId="2337172833" sldId="258"/>
            <ac:picMk id="20" creationId="{DED3E5DA-DA24-48B3-A500-725EE3EE032D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3" creationId="{B7F5DDC4-08C7-47A1-918A-F228F910DEA1}"/>
          </ac:picMkLst>
        </pc:picChg>
        <pc:picChg chg="add del mod">
          <ac:chgData name="子豪 章" userId="a49aefbc8cdc36ad" providerId="LiveId" clId="{4EE6461E-60B0-4941-B2DD-3213CECBD1D6}" dt="2023-10-27T07:19:37.639" v="524" actId="21"/>
          <ac:picMkLst>
            <pc:docMk/>
            <pc:sldMk cId="2337172833" sldId="258"/>
            <ac:picMk id="24" creationId="{4F5D56C8-9CD3-4526-8F26-CDA13D5D78C6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7" creationId="{E7D1F54E-6149-477D-9AF6-DB0AA0112915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5" creationId="{65808855-06F6-4756-B2FC-05DC5EBF2E0E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6" creationId="{97ECDFD8-AAF6-4A6E-BE2B-B62BF5622240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7" creationId="{A10FBB06-9995-4D41-B4AC-92EE3880FB59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8" creationId="{474D6436-00F8-4C96-9BCA-93697F391415}"/>
          </ac:picMkLst>
        </pc:picChg>
        <pc:picChg chg="add del mod">
          <ac:chgData name="子豪 章" userId="a49aefbc8cdc36ad" providerId="LiveId" clId="{4EE6461E-60B0-4941-B2DD-3213CECBD1D6}" dt="2023-10-27T07:28:46.602" v="821" actId="478"/>
          <ac:picMkLst>
            <pc:docMk/>
            <pc:sldMk cId="2337172833" sldId="258"/>
            <ac:picMk id="50" creationId="{EDC0DC0F-F4C3-4A64-9769-23DFB921233E}"/>
          </ac:picMkLst>
        </pc:picChg>
        <pc:picChg chg="add del mod">
          <ac:chgData name="子豪 章" userId="a49aefbc8cdc36ad" providerId="LiveId" clId="{4EE6461E-60B0-4941-B2DD-3213CECBD1D6}" dt="2023-10-27T07:30:47.423" v="870" actId="478"/>
          <ac:picMkLst>
            <pc:docMk/>
            <pc:sldMk cId="2337172833" sldId="258"/>
            <ac:picMk id="51" creationId="{264A8F16-B8B4-4EA0-8841-359E0F3FBB11}"/>
          </ac:picMkLst>
        </pc:picChg>
        <pc:picChg chg="add del mod">
          <ac:chgData name="子豪 章" userId="a49aefbc8cdc36ad" providerId="LiveId" clId="{4EE6461E-60B0-4941-B2DD-3213CECBD1D6}" dt="2023-10-27T07:29:00.426" v="832" actId="478"/>
          <ac:picMkLst>
            <pc:docMk/>
            <pc:sldMk cId="2337172833" sldId="258"/>
            <ac:picMk id="52" creationId="{2548552C-C7F1-4249-8247-BA5A9FBC934D}"/>
          </ac:picMkLst>
        </pc:picChg>
        <pc:picChg chg="add del mod">
          <ac:chgData name="子豪 章" userId="a49aefbc8cdc36ad" providerId="LiveId" clId="{4EE6461E-60B0-4941-B2DD-3213CECBD1D6}" dt="2023-10-27T07:30:58.179" v="875" actId="478"/>
          <ac:picMkLst>
            <pc:docMk/>
            <pc:sldMk cId="2337172833" sldId="258"/>
            <ac:picMk id="53" creationId="{53AC7AC6-DE2A-4D12-B245-BA8A66F2830E}"/>
          </ac:picMkLst>
        </pc:picChg>
        <pc:picChg chg="add del mod">
          <ac:chgData name="子豪 章" userId="a49aefbc8cdc36ad" providerId="LiveId" clId="{4EE6461E-60B0-4941-B2DD-3213CECBD1D6}" dt="2023-10-27T07:30:59.084" v="876" actId="478"/>
          <ac:picMkLst>
            <pc:docMk/>
            <pc:sldMk cId="2337172833" sldId="258"/>
            <ac:picMk id="54" creationId="{7FC4929B-6F59-41CB-93D5-3B037B560010}"/>
          </ac:picMkLst>
        </pc:picChg>
        <pc:picChg chg="add del mod">
          <ac:chgData name="子豪 章" userId="a49aefbc8cdc36ad" providerId="LiveId" clId="{4EE6461E-60B0-4941-B2DD-3213CECBD1D6}" dt="2023-10-27T07:30:05.709" v="848" actId="478"/>
          <ac:picMkLst>
            <pc:docMk/>
            <pc:sldMk cId="2337172833" sldId="258"/>
            <ac:picMk id="61" creationId="{FC5BA385-1D29-433F-80ED-D796E272E18E}"/>
          </ac:picMkLst>
        </pc:picChg>
        <pc:picChg chg="add del">
          <ac:chgData name="子豪 章" userId="a49aefbc8cdc36ad" providerId="LiveId" clId="{4EE6461E-60B0-4941-B2DD-3213CECBD1D6}" dt="2023-10-27T07:30:13.425" v="850" actId="478"/>
          <ac:picMkLst>
            <pc:docMk/>
            <pc:sldMk cId="2337172833" sldId="258"/>
            <ac:picMk id="62" creationId="{84349A48-5CE2-4342-99F9-4249B3D77827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3" creationId="{75CD86A6-6887-4A6F-9524-97C242F28B0B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4" creationId="{30E37FF4-1FEE-4CA2-A513-F4FD1950696A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1" creationId="{25BA5E8B-FE7B-4AEC-A905-C12348704832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2" creationId="{62B9DCBE-AA01-4920-9D57-3FC09143546D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0:13.460" v="1493" actId="20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addSp delSp modSp add mod">
        <pc:chgData name="子豪 章" userId="a49aefbc8cdc36ad" providerId="LiveId" clId="{4EE6461E-60B0-4941-B2DD-3213CECBD1D6}" dt="2023-10-27T12:47:18.219" v="4391" actId="20577"/>
        <pc:sldMkLst>
          <pc:docMk/>
          <pc:sldMk cId="441595590" sldId="259"/>
        </pc:sldMkLst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" creationId="{D88869BD-A2D9-4BC9-BDB1-BDBF49B64EEB}"/>
          </ac:spMkLst>
        </pc:spChg>
        <pc:spChg chg="mod">
          <ac:chgData name="子豪 章" userId="a49aefbc8cdc36ad" providerId="LiveId" clId="{4EE6461E-60B0-4941-B2DD-3213CECBD1D6}" dt="2023-10-27T07:48:44.791" v="1179" actId="20577"/>
          <ac:spMkLst>
            <pc:docMk/>
            <pc:sldMk cId="441595590" sldId="259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5" creationId="{F612F7A5-4437-4324-BA7B-42B64684AEDB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6" creationId="{2A446203-FEBE-45FE-ABF4-7E94799FD859}"/>
          </ac:spMkLst>
        </pc:spChg>
        <pc:spChg chg="add mod">
          <ac:chgData name="子豪 章" userId="a49aefbc8cdc36ad" providerId="LiveId" clId="{4EE6461E-60B0-4941-B2DD-3213CECBD1D6}" dt="2023-10-27T12:47:18.219" v="4391" actId="20577"/>
          <ac:spMkLst>
            <pc:docMk/>
            <pc:sldMk cId="441595590" sldId="259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7:56:04.454" v="1302" actId="478"/>
          <ac:spMkLst>
            <pc:docMk/>
            <pc:sldMk cId="441595590" sldId="259"/>
            <ac:spMk id="14" creationId="{D0522C3C-20C3-42ED-B7D4-41FCEC9F398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6" creationId="{C69D43ED-B143-4604-8B05-8167A1F9ED8D}"/>
          </ac:spMkLst>
        </pc:spChg>
        <pc:spChg chg="add del mod">
          <ac:chgData name="子豪 章" userId="a49aefbc8cdc36ad" providerId="LiveId" clId="{4EE6461E-60B0-4941-B2DD-3213CECBD1D6}" dt="2023-10-27T07:59:33.439" v="1428" actId="478"/>
          <ac:spMkLst>
            <pc:docMk/>
            <pc:sldMk cId="441595590" sldId="259"/>
            <ac:spMk id="17" creationId="{C4254ED2-980C-4716-A79A-E2969C8CC644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9" creationId="{77AA30B7-D1F4-42A5-95BB-18424BB55AA0}"/>
          </ac:spMkLst>
        </pc:spChg>
        <pc:spChg chg="del mod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2" creationId="{27B13CF3-9E33-4C6A-A771-9D64628726E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5" creationId="{14DF43AA-B88F-4B3D-846C-73FD7232E579}"/>
          </ac:spMkLst>
        </pc:spChg>
        <pc:spChg chg="add del">
          <ac:chgData name="子豪 章" userId="a49aefbc8cdc36ad" providerId="LiveId" clId="{4EE6461E-60B0-4941-B2DD-3213CECBD1D6}" dt="2023-10-27T08:02:38.054" v="1471" actId="478"/>
          <ac:spMkLst>
            <pc:docMk/>
            <pc:sldMk cId="441595590" sldId="259"/>
            <ac:spMk id="26" creationId="{033A42F5-A276-4DE8-90C4-214AABF6313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8" creationId="{2C9E4D2A-D99E-4EA0-9F7D-28386EAE833C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1" creationId="{6E5C5B95-25B3-4200-9F4D-0B7AF7B94332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3" creationId="{6FBAE3D0-565C-45FE-B732-4021EA73AF0D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4" creationId="{DEA8A0E0-3A78-4555-8AE9-E4C5D1E34D18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56:19.475" v="1304" actId="478"/>
          <ac:spMkLst>
            <pc:docMk/>
            <pc:sldMk cId="441595590" sldId="259"/>
            <ac:spMk id="40" creationId="{37C280E4-B8E1-4AC3-B941-1C5D47C26681}"/>
          </ac:spMkLst>
        </pc:spChg>
        <pc:spChg chg="add del mod">
          <ac:chgData name="子豪 章" userId="a49aefbc8cdc36ad" providerId="LiveId" clId="{4EE6461E-60B0-4941-B2DD-3213CECBD1D6}" dt="2023-10-27T07:56:17.472" v="1303" actId="478"/>
          <ac:spMkLst>
            <pc:docMk/>
            <pc:sldMk cId="441595590" sldId="259"/>
            <ac:spMk id="43" creationId="{F772EF0E-B80A-45D2-BBC0-D2D832491F44}"/>
          </ac:spMkLst>
        </pc:spChg>
        <pc:spChg chg="add mod">
          <ac:chgData name="子豪 章" userId="a49aefbc8cdc36ad" providerId="LiveId" clId="{4EE6461E-60B0-4941-B2DD-3213CECBD1D6}" dt="2023-10-27T08:17:12.029" v="1522" actId="1076"/>
          <ac:spMkLst>
            <pc:docMk/>
            <pc:sldMk cId="441595590" sldId="259"/>
            <ac:spMk id="44" creationId="{D8421A7D-58D2-4C05-B0F3-5FA2586132AA}"/>
          </ac:spMkLst>
        </pc:spChg>
        <pc:spChg chg="add mod">
          <ac:chgData name="子豪 章" userId="a49aefbc8cdc36ad" providerId="LiveId" clId="{4EE6461E-60B0-4941-B2DD-3213CECBD1D6}" dt="2023-10-27T12:33:13.754" v="3640" actId="1076"/>
          <ac:spMkLst>
            <pc:docMk/>
            <pc:sldMk cId="441595590" sldId="259"/>
            <ac:spMk id="46" creationId="{8D3E8596-51C7-4303-AD13-908607F03AC2}"/>
          </ac:spMkLst>
        </pc:spChg>
        <pc:spChg chg="add del mod">
          <ac:chgData name="子豪 章" userId="a49aefbc8cdc36ad" providerId="LiveId" clId="{4EE6461E-60B0-4941-B2DD-3213CECBD1D6}" dt="2023-10-27T08:13:25.164" v="1501"/>
          <ac:spMkLst>
            <pc:docMk/>
            <pc:sldMk cId="441595590" sldId="259"/>
            <ac:spMk id="47" creationId="{0812313A-D5FA-4D0D-9AEB-3E9D9E2F868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12:33:12.392" v="3639" actId="1076"/>
          <ac:spMkLst>
            <pc:docMk/>
            <pc:sldMk cId="441595590" sldId="259"/>
            <ac:spMk id="50" creationId="{F608BF46-8605-4220-B9DE-67A208AC10A7}"/>
          </ac:spMkLst>
        </pc:spChg>
        <pc:spChg chg="add">
          <ac:chgData name="子豪 章" userId="a49aefbc8cdc36ad" providerId="LiveId" clId="{4EE6461E-60B0-4941-B2DD-3213CECBD1D6}" dt="2023-10-27T08:14:56.842" v="1509" actId="11529"/>
          <ac:spMkLst>
            <pc:docMk/>
            <pc:sldMk cId="441595590" sldId="259"/>
            <ac:spMk id="56" creationId="{60CC1B8F-42AA-4DE5-85AF-952212AF610A}"/>
          </ac:spMkLst>
        </pc:spChg>
        <pc:spChg chg="add mod">
          <ac:chgData name="子豪 章" userId="a49aefbc8cdc36ad" providerId="LiveId" clId="{4EE6461E-60B0-4941-B2DD-3213CECBD1D6}" dt="2023-10-27T08:15:20.727" v="1518" actId="1076"/>
          <ac:spMkLst>
            <pc:docMk/>
            <pc:sldMk cId="441595590" sldId="259"/>
            <ac:spMk id="57" creationId="{E27A0F4E-2794-44B4-8185-8DF0A7706D49}"/>
          </ac:spMkLst>
        </pc:spChg>
        <pc:spChg chg="add mod">
          <ac:chgData name="子豪 章" userId="a49aefbc8cdc36ad" providerId="LiveId" clId="{4EE6461E-60B0-4941-B2DD-3213CECBD1D6}" dt="2023-10-27T08:17:22.696" v="1528" actId="14100"/>
          <ac:spMkLst>
            <pc:docMk/>
            <pc:sldMk cId="441595590" sldId="259"/>
            <ac:spMk id="59" creationId="{868954B9-702F-4B58-83B8-E6F69324FB8A}"/>
          </ac:spMkLst>
        </pc:spChg>
        <pc:spChg chg="add mod">
          <ac:chgData name="子豪 章" userId="a49aefbc8cdc36ad" providerId="LiveId" clId="{4EE6461E-60B0-4941-B2DD-3213CECBD1D6}" dt="2023-10-27T12:33:15.308" v="3641" actId="1076"/>
          <ac:spMkLst>
            <pc:docMk/>
            <pc:sldMk cId="441595590" sldId="259"/>
            <ac:spMk id="60" creationId="{7B1816E6-F947-4F29-91D8-FFDDA2143919}"/>
          </ac:spMkLst>
        </pc:spChg>
        <pc:graphicFrameChg chg="add del mod">
          <ac:chgData name="子豪 章" userId="a49aefbc8cdc36ad" providerId="LiveId" clId="{4EE6461E-60B0-4941-B2DD-3213CECBD1D6}" dt="2023-10-27T07:30:19.224" v="855"/>
          <ac:graphicFrameMkLst>
            <pc:docMk/>
            <pc:sldMk cId="441595590" sldId="259"/>
            <ac:graphicFrameMk id="2" creationId="{BF3387CE-E825-4DDC-B911-606026A4893F}"/>
          </ac:graphicFrameMkLst>
        </pc:graphicFrameChg>
        <pc:picChg chg="add del mod">
          <ac:chgData name="子豪 章" userId="a49aefbc8cdc36ad" providerId="LiveId" clId="{4EE6461E-60B0-4941-B2DD-3213CECBD1D6}" dt="2023-10-27T07:31:08.143" v="879" actId="478"/>
          <ac:picMkLst>
            <pc:docMk/>
            <pc:sldMk cId="441595590" sldId="259"/>
            <ac:picMk id="7" creationId="{5CF0ADE4-CDDC-4B99-8AA0-62BF228280CB}"/>
          </ac:picMkLst>
        </pc:picChg>
        <pc:picChg chg="add del mod">
          <ac:chgData name="子豪 章" userId="a49aefbc8cdc36ad" providerId="LiveId" clId="{4EE6461E-60B0-4941-B2DD-3213CECBD1D6}" dt="2023-10-27T07:31:39.891" v="890" actId="478"/>
          <ac:picMkLst>
            <pc:docMk/>
            <pc:sldMk cId="441595590" sldId="259"/>
            <ac:picMk id="8" creationId="{BB9416E2-B665-4C28-9CB7-87B2B4434230}"/>
          </ac:picMkLst>
        </pc:picChg>
        <pc:picChg chg="add del mod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9" creationId="{2D7A17D0-224D-4117-878C-36326CB351C8}"/>
          </ac:picMkLst>
        </pc:picChg>
        <pc:picChg chg="add mod">
          <ac:chgData name="子豪 章" userId="a49aefbc8cdc36ad" providerId="LiveId" clId="{4EE6461E-60B0-4941-B2DD-3213CECBD1D6}" dt="2023-10-27T08:10:27.934" v="1497" actId="1076"/>
          <ac:picMkLst>
            <pc:docMk/>
            <pc:sldMk cId="441595590" sldId="259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7:30:16.442" v="852" actId="478"/>
          <ac:picMkLst>
            <pc:docMk/>
            <pc:sldMk cId="441595590" sldId="259"/>
            <ac:picMk id="15" creationId="{20AD3535-E490-4507-B3BF-3ACF15CD8F35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18" creationId="{730E78A2-60D9-4D53-B7CE-2F240F1470BA}"/>
          </ac:picMkLst>
        </pc:picChg>
        <pc:picChg chg="add del mod">
          <ac:chgData name="子豪 章" userId="a49aefbc8cdc36ad" providerId="LiveId" clId="{4EE6461E-60B0-4941-B2DD-3213CECBD1D6}" dt="2023-10-27T08:01:25.043" v="1455" actId="478"/>
          <ac:picMkLst>
            <pc:docMk/>
            <pc:sldMk cId="441595590" sldId="259"/>
            <ac:picMk id="20" creationId="{6031C1EC-07BE-4EE3-9B61-FF15E0C9DB9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3" creationId="{B7F5DDC4-08C7-47A1-918A-F228F910DEA1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24" creationId="{5AAF6472-CCFB-4287-A689-036E9A05BFD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7" creationId="{E7D1F54E-6149-477D-9AF6-DB0AA0112915}"/>
          </ac:picMkLst>
        </pc:picChg>
        <pc:picChg chg="add del mod">
          <ac:chgData name="子豪 章" userId="a49aefbc8cdc36ad" providerId="LiveId" clId="{4EE6461E-60B0-4941-B2DD-3213CECBD1D6}" dt="2023-10-27T08:10:02.881" v="1491" actId="478"/>
          <ac:picMkLst>
            <pc:docMk/>
            <pc:sldMk cId="441595590" sldId="259"/>
            <ac:picMk id="30" creationId="{A8A33B5C-9592-4072-9C59-1D90FC0CD9F7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5" creationId="{65808855-06F6-4756-B2FC-05DC5EBF2E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6" creationId="{97ECDFD8-AAF6-4A6E-BE2B-B62BF5622240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7" creationId="{A10FBB06-9995-4D41-B4AC-92EE3880FB59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8" creationId="{474D6436-00F8-4C96-9BCA-93697F391415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48" creationId="{DE1485E5-F9C7-444E-9CA6-A4A66EDB99C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1" creationId="{264A8F16-B8B4-4EA0-8841-359E0F3FBB1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3" creationId="{53AC7AC6-DE2A-4D12-B245-BA8A66F283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4" creationId="{7FC4929B-6F59-41CB-93D5-3B037B560010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55" creationId="{9E08101E-A89C-4E6F-82D3-98E72AAA4593}"/>
          </ac:picMkLst>
        </pc:pic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1" creationId="{25BA5E8B-FE7B-4AEC-A905-C12348704832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2" creationId="{62B9DCBE-AA01-4920-9D57-3FC09143546D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5:28.087" v="1521" actId="1076"/>
          <ac:cxnSpMkLst>
            <pc:docMk/>
            <pc:sldMk cId="441595590" sldId="259"/>
            <ac:cxnSpMk id="52" creationId="{849AAAB7-E10B-44FE-956C-5FA299190B43}"/>
          </ac:cxnSpMkLst>
        </pc:cxnChg>
      </pc:sldChg>
      <pc:sldChg chg="add del">
        <pc:chgData name="子豪 章" userId="a49aefbc8cdc36ad" providerId="LiveId" clId="{4EE6461E-60B0-4941-B2DD-3213CECBD1D6}" dt="2023-10-27T07:30:21.359" v="857" actId="47"/>
        <pc:sldMkLst>
          <pc:docMk/>
          <pc:sldMk cId="380029670" sldId="260"/>
        </pc:sldMkLst>
      </pc:sldChg>
      <pc:sldChg chg="addSp delSp modSp add mod">
        <pc:chgData name="子豪 章" userId="a49aefbc8cdc36ad" providerId="LiveId" clId="{4EE6461E-60B0-4941-B2DD-3213CECBD1D6}" dt="2023-10-28T10:33:28.020" v="4752" actId="478"/>
        <pc:sldMkLst>
          <pc:docMk/>
          <pc:sldMk cId="2013809988" sldId="260"/>
        </pc:sldMkLst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3" creationId="{66C01607-B2B5-4AE4-80DB-612505A4B010}"/>
          </ac:spMkLst>
        </pc:spChg>
        <pc:spChg chg="mod">
          <ac:chgData name="子豪 章" userId="a49aefbc8cdc36ad" providerId="LiveId" clId="{4EE6461E-60B0-4941-B2DD-3213CECBD1D6}" dt="2023-10-27T08:57:06.122" v="2060" actId="20577"/>
          <ac:spMkLst>
            <pc:docMk/>
            <pc:sldMk cId="2013809988" sldId="260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8:43:42.583" v="1696" actId="478"/>
          <ac:spMkLst>
            <pc:docMk/>
            <pc:sldMk cId="2013809988" sldId="260"/>
            <ac:spMk id="6" creationId="{243CA29C-AF2B-4F83-AA3B-C8BE8DA3BFBF}"/>
          </ac:spMkLst>
        </pc:spChg>
        <pc:spChg chg="add mod">
          <ac:chgData name="子豪 章" userId="a49aefbc8cdc36ad" providerId="LiveId" clId="{4EE6461E-60B0-4941-B2DD-3213CECBD1D6}" dt="2023-10-27T09:15:41.819" v="2367" actId="1076"/>
          <ac:spMkLst>
            <pc:docMk/>
            <pc:sldMk cId="2013809988" sldId="260"/>
            <ac:spMk id="8" creationId="{09148A08-BD2B-425A-BAAF-AD873685E578}"/>
          </ac:spMkLst>
        </pc:spChg>
        <pc:spChg chg="add mod">
          <ac:chgData name="子豪 章" userId="a49aefbc8cdc36ad" providerId="LiveId" clId="{4EE6461E-60B0-4941-B2DD-3213CECBD1D6}" dt="2023-10-27T09:15:46.519" v="2368" actId="1076"/>
          <ac:spMkLst>
            <pc:docMk/>
            <pc:sldMk cId="2013809988" sldId="260"/>
            <ac:spMk id="9" creationId="{4FB990C8-D285-4D82-919A-52F7D5FFBC82}"/>
          </ac:spMkLst>
        </pc:spChg>
        <pc:spChg chg="add del mod">
          <ac:chgData name="子豪 章" userId="a49aefbc8cdc36ad" providerId="LiveId" clId="{4EE6461E-60B0-4941-B2DD-3213CECBD1D6}" dt="2023-10-28T10:33:28.020" v="4752" actId="478"/>
          <ac:spMkLst>
            <pc:docMk/>
            <pc:sldMk cId="2013809988" sldId="260"/>
            <ac:spMk id="11" creationId="{B0C20363-5723-472B-BC64-E39F3DFB7496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14" creationId="{148ACDD4-D9CA-4F23-8C09-27B73EA3D205}"/>
          </ac:spMkLst>
        </pc:spChg>
        <pc:spChg chg="add del mod">
          <ac:chgData name="子豪 章" userId="a49aefbc8cdc36ad" providerId="LiveId" clId="{4EE6461E-60B0-4941-B2DD-3213CECBD1D6}" dt="2023-10-27T08:43:43.424" v="1697" actId="478"/>
          <ac:spMkLst>
            <pc:docMk/>
            <pc:sldMk cId="2013809988" sldId="260"/>
            <ac:spMk id="17" creationId="{FDDF55F0-9FF0-4A94-B2C8-63AA0A69BAEF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4" creationId="{D8421A7D-58D2-4C05-B0F3-5FA2586132AA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6" creationId="{8D3E8596-51C7-4303-AD13-908607F03AC2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50" creationId="{F608BF46-8605-4220-B9DE-67A208AC10A7}"/>
          </ac:spMkLst>
        </pc:spChg>
        <pc:picChg chg="add mod">
          <ac:chgData name="子豪 章" userId="a49aefbc8cdc36ad" providerId="LiveId" clId="{4EE6461E-60B0-4941-B2DD-3213CECBD1D6}" dt="2023-10-27T09:15:36.764" v="2366" actId="1076"/>
          <ac:picMkLst>
            <pc:docMk/>
            <pc:sldMk cId="2013809988" sldId="260"/>
            <ac:picMk id="2" creationId="{8C1944D1-B254-440A-9F2A-2C9663D8210D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8" creationId="{730E78A2-60D9-4D53-B7CE-2F240F1470BA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24" creationId="{5AAF6472-CCFB-4287-A689-036E9A05BFDC}"/>
          </ac:picMkLst>
        </pc:picChg>
        <pc:cxnChg chg="del">
          <ac:chgData name="子豪 章" userId="a49aefbc8cdc36ad" providerId="LiveId" clId="{4EE6461E-60B0-4941-B2DD-3213CECBD1D6}" dt="2023-10-27T08:17:28.074" v="1529" actId="478"/>
          <ac:cxnSpMkLst>
            <pc:docMk/>
            <pc:sldMk cId="2013809988" sldId="260"/>
            <ac:cxnSpMk id="52" creationId="{849AAAB7-E10B-44FE-956C-5FA299190B43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6:18.630" v="4631" actId="1076"/>
        <pc:sldMkLst>
          <pc:docMk/>
          <pc:sldMk cId="1441641204" sldId="261"/>
        </pc:sldMkLst>
        <pc:spChg chg="del">
          <ac:chgData name="子豪 章" userId="a49aefbc8cdc36ad" providerId="LiveId" clId="{4EE6461E-60B0-4941-B2DD-3213CECBD1D6}" dt="2023-10-27T08:45:09.020" v="1757" actId="478"/>
          <ac:spMkLst>
            <pc:docMk/>
            <pc:sldMk cId="1441641204" sldId="261"/>
            <ac:spMk id="3" creationId="{66C01607-B2B5-4AE4-80DB-612505A4B010}"/>
          </ac:spMkLst>
        </pc:spChg>
        <pc:spChg chg="mod ord">
          <ac:chgData name="子豪 章" userId="a49aefbc8cdc36ad" providerId="LiveId" clId="{4EE6461E-60B0-4941-B2DD-3213CECBD1D6}" dt="2023-10-27T08:54:58.910" v="2011" actId="700"/>
          <ac:spMkLst>
            <pc:docMk/>
            <pc:sldMk cId="1441641204" sldId="261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9:15:09.651" v="2341" actId="1038"/>
          <ac:spMkLst>
            <pc:docMk/>
            <pc:sldMk cId="1441641204" sldId="261"/>
            <ac:spMk id="6" creationId="{875D277F-B676-4D28-99BA-82C8BDD48887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8" creationId="{09148A08-BD2B-425A-BAAF-AD873685E578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9" creationId="{4FB990C8-D285-4D82-919A-52F7D5FFBC82}"/>
          </ac:spMkLst>
        </pc:spChg>
        <pc:spChg chg="add mod">
          <ac:chgData name="子豪 章" userId="a49aefbc8cdc36ad" providerId="LiveId" clId="{4EE6461E-60B0-4941-B2DD-3213CECBD1D6}" dt="2023-10-27T09:15:13.570" v="2359" actId="1076"/>
          <ac:spMkLst>
            <pc:docMk/>
            <pc:sldMk cId="1441641204" sldId="261"/>
            <ac:spMk id="12" creationId="{4B8DB65C-DCF4-4EF3-9F80-A3CC9152C426}"/>
          </ac:spMkLst>
        </pc:spChg>
        <pc:spChg chg="del">
          <ac:chgData name="子豪 章" userId="a49aefbc8cdc36ad" providerId="LiveId" clId="{4EE6461E-60B0-4941-B2DD-3213CECBD1D6}" dt="2023-10-27T08:45:07.581" v="1756" actId="478"/>
          <ac:spMkLst>
            <pc:docMk/>
            <pc:sldMk cId="1441641204" sldId="261"/>
            <ac:spMk id="14" creationId="{148ACDD4-D9CA-4F23-8C09-27B73EA3D205}"/>
          </ac:spMkLst>
        </pc:spChg>
        <pc:spChg chg="add mod">
          <ac:chgData name="子豪 章" userId="a49aefbc8cdc36ad" providerId="LiveId" clId="{4EE6461E-60B0-4941-B2DD-3213CECBD1D6}" dt="2023-10-27T09:15:17.095" v="2360" actId="1076"/>
          <ac:spMkLst>
            <pc:docMk/>
            <pc:sldMk cId="1441641204" sldId="261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8:55:19.501" v="2024"/>
          <ac:spMkLst>
            <pc:docMk/>
            <pc:sldMk cId="1441641204" sldId="261"/>
            <ac:spMk id="21" creationId="{A92E47C2-F782-49CF-978E-F7A94FFBF902}"/>
          </ac:spMkLst>
        </pc:spChg>
        <pc:spChg chg="add mod ord">
          <ac:chgData name="子豪 章" userId="a49aefbc8cdc36ad" providerId="LiveId" clId="{4EE6461E-60B0-4941-B2DD-3213CECBD1D6}" dt="2023-10-27T08:55:25.736" v="2031" actId="113"/>
          <ac:spMkLst>
            <pc:docMk/>
            <pc:sldMk cId="1441641204" sldId="261"/>
            <ac:spMk id="22" creationId="{20760D6F-1997-4723-A1A1-6214803A272D}"/>
          </ac:spMkLst>
        </pc:spChg>
        <pc:spChg chg="add mod">
          <ac:chgData name="子豪 章" userId="a49aefbc8cdc36ad" providerId="LiveId" clId="{4EE6461E-60B0-4941-B2DD-3213CECBD1D6}" dt="2023-10-27T09:12:27.058" v="2234" actId="1076"/>
          <ac:spMkLst>
            <pc:docMk/>
            <pc:sldMk cId="1441641204" sldId="261"/>
            <ac:spMk id="26" creationId="{1E00CE3F-D629-40C4-912D-B7A5FE8F75D4}"/>
          </ac:spMkLst>
        </pc:spChg>
        <pc:spChg chg="add mod">
          <ac:chgData name="子豪 章" userId="a49aefbc8cdc36ad" providerId="LiveId" clId="{4EE6461E-60B0-4941-B2DD-3213CECBD1D6}" dt="2023-10-27T09:12:22.097" v="2232" actId="1076"/>
          <ac:spMkLst>
            <pc:docMk/>
            <pc:sldMk cId="1441641204" sldId="261"/>
            <ac:spMk id="27" creationId="{3587B77E-6442-4E37-8CE6-EC4B8EB8A257}"/>
          </ac:spMkLst>
        </pc:spChg>
        <pc:spChg chg="add mod">
          <ac:chgData name="子豪 章" userId="a49aefbc8cdc36ad" providerId="LiveId" clId="{4EE6461E-60B0-4941-B2DD-3213CECBD1D6}" dt="2023-10-27T09:15:06.006" v="2324" actId="1037"/>
          <ac:spMkLst>
            <pc:docMk/>
            <pc:sldMk cId="1441641204" sldId="261"/>
            <ac:spMk id="44" creationId="{7A81756C-BFBC-487A-9BCA-2746C37F1A0D}"/>
          </ac:spMkLst>
        </pc:spChg>
        <pc:picChg chg="del">
          <ac:chgData name="子豪 章" userId="a49aefbc8cdc36ad" providerId="LiveId" clId="{4EE6461E-60B0-4941-B2DD-3213CECBD1D6}" dt="2023-10-27T08:45:12.930" v="1758" actId="478"/>
          <ac:picMkLst>
            <pc:docMk/>
            <pc:sldMk cId="1441641204" sldId="261"/>
            <ac:picMk id="2" creationId="{8C1944D1-B254-440A-9F2A-2C9663D8210D}"/>
          </ac:picMkLst>
        </pc:picChg>
        <pc:picChg chg="add mod modCrop">
          <ac:chgData name="子豪 章" userId="a49aefbc8cdc36ad" providerId="LiveId" clId="{4EE6461E-60B0-4941-B2DD-3213CECBD1D6}" dt="2023-10-28T09:36:18.630" v="4631" actId="1076"/>
          <ac:picMkLst>
            <pc:docMk/>
            <pc:sldMk cId="1441641204" sldId="261"/>
            <ac:picMk id="5" creationId="{84C1039F-144A-4EE5-BED1-61339FF3744A}"/>
          </ac:picMkLst>
        </pc:picChg>
        <pc:picChg chg="add mod">
          <ac:chgData name="子豪 章" userId="a49aefbc8cdc36ad" providerId="LiveId" clId="{4EE6461E-60B0-4941-B2DD-3213CECBD1D6}" dt="2023-10-27T09:15:09.651" v="2341" actId="1038"/>
          <ac:picMkLst>
            <pc:docMk/>
            <pc:sldMk cId="1441641204" sldId="261"/>
            <ac:picMk id="7" creationId="{B8242EDD-3566-467E-8E4B-B7D821E30325}"/>
          </ac:picMkLst>
        </pc:picChg>
        <pc:picChg chg="add del mod">
          <ac:chgData name="子豪 章" userId="a49aefbc8cdc36ad" providerId="LiveId" clId="{4EE6461E-60B0-4941-B2DD-3213CECBD1D6}" dt="2023-10-27T08:46:27.228" v="1771" actId="478"/>
          <ac:picMkLst>
            <pc:docMk/>
            <pc:sldMk cId="1441641204" sldId="261"/>
            <ac:picMk id="10" creationId="{B3F63CDD-ABBD-411D-8907-FEA73FBD2451}"/>
          </ac:picMkLst>
        </pc:picChg>
        <pc:picChg chg="add mod">
          <ac:chgData name="子豪 章" userId="a49aefbc8cdc36ad" providerId="LiveId" clId="{4EE6461E-60B0-4941-B2DD-3213CECBD1D6}" dt="2023-10-27T09:15:22.044" v="2362" actId="14100"/>
          <ac:picMkLst>
            <pc:docMk/>
            <pc:sldMk cId="1441641204" sldId="261"/>
            <ac:picMk id="11" creationId="{E1E23D03-3AE4-4DC5-968B-16BBDCF3B373}"/>
          </ac:picMkLst>
        </pc:picChg>
        <pc:picChg chg="add mod">
          <ac:chgData name="子豪 章" userId="a49aefbc8cdc36ad" providerId="LiveId" clId="{4EE6461E-60B0-4941-B2DD-3213CECBD1D6}" dt="2023-10-27T08:55:59.929" v="2042" actId="1076"/>
          <ac:picMkLst>
            <pc:docMk/>
            <pc:sldMk cId="1441641204" sldId="261"/>
            <ac:picMk id="23" creationId="{DE753A2E-90D6-4B1B-B531-8177D2460E5E}"/>
          </ac:picMkLst>
        </pc:picChg>
        <pc:picChg chg="add mod">
          <ac:chgData name="子豪 章" userId="a49aefbc8cdc36ad" providerId="LiveId" clId="{4EE6461E-60B0-4941-B2DD-3213CECBD1D6}" dt="2023-10-27T09:16:07.186" v="2370" actId="1076"/>
          <ac:picMkLst>
            <pc:docMk/>
            <pc:sldMk cId="1441641204" sldId="261"/>
            <ac:picMk id="24" creationId="{0DF99238-1770-47C9-A257-A0E329C92B43}"/>
          </ac:picMkLst>
        </pc:picChg>
        <pc:cxnChg chg="add del mod">
          <ac:chgData name="子豪 章" userId="a49aefbc8cdc36ad" providerId="LiveId" clId="{4EE6461E-60B0-4941-B2DD-3213CECBD1D6}" dt="2023-10-27T08:52:54.885" v="1956" actId="478"/>
          <ac:cxnSpMkLst>
            <pc:docMk/>
            <pc:sldMk cId="1441641204" sldId="261"/>
            <ac:cxnSpMk id="15" creationId="{0CB34F6C-CBAD-471C-B893-87BEEE6B778E}"/>
          </ac:cxnSpMkLst>
        </pc:cxnChg>
        <pc:cxnChg chg="add del mod">
          <ac:chgData name="子豪 章" userId="a49aefbc8cdc36ad" providerId="LiveId" clId="{4EE6461E-60B0-4941-B2DD-3213CECBD1D6}" dt="2023-10-27T09:14:18.097" v="2272" actId="478"/>
          <ac:cxnSpMkLst>
            <pc:docMk/>
            <pc:sldMk cId="1441641204" sldId="261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7T09:13:00.288" v="2245" actId="14100"/>
          <ac:cxnSpMkLst>
            <pc:docMk/>
            <pc:sldMk cId="1441641204" sldId="261"/>
            <ac:cxnSpMk id="29" creationId="{851C6B25-DB7D-42DB-A3C3-5AD70A0860C2}"/>
          </ac:cxnSpMkLst>
        </pc:cxnChg>
        <pc:cxnChg chg="add mod">
          <ac:chgData name="子豪 章" userId="a49aefbc8cdc36ad" providerId="LiveId" clId="{4EE6461E-60B0-4941-B2DD-3213CECBD1D6}" dt="2023-10-27T09:13:34.332" v="2261" actId="14100"/>
          <ac:cxnSpMkLst>
            <pc:docMk/>
            <pc:sldMk cId="1441641204" sldId="261"/>
            <ac:cxnSpMk id="32" creationId="{A22EB296-3469-4AAC-A07C-F54196241ABF}"/>
          </ac:cxnSpMkLst>
        </pc:cxnChg>
        <pc:cxnChg chg="add mod">
          <ac:chgData name="子豪 章" userId="a49aefbc8cdc36ad" providerId="LiveId" clId="{4EE6461E-60B0-4941-B2DD-3213CECBD1D6}" dt="2023-10-27T09:14:06.455" v="2268" actId="14100"/>
          <ac:cxnSpMkLst>
            <pc:docMk/>
            <pc:sldMk cId="1441641204" sldId="261"/>
            <ac:cxnSpMk id="38" creationId="{9D4B45E8-DCAE-4B76-B9BF-A5DA7500B0BF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8:31.861" v="4714" actId="20577"/>
        <pc:sldMkLst>
          <pc:docMk/>
          <pc:sldMk cId="2477425494" sldId="262"/>
        </pc:sldMkLst>
        <pc:spChg chg="add del mod">
          <ac:chgData name="子豪 章" userId="a49aefbc8cdc36ad" providerId="LiveId" clId="{4EE6461E-60B0-4941-B2DD-3213CECBD1D6}" dt="2023-10-27T09:31:26.325" v="2590" actId="700"/>
          <ac:spMkLst>
            <pc:docMk/>
            <pc:sldMk cId="2477425494" sldId="262"/>
            <ac:spMk id="3" creationId="{F68F98FC-3E1D-4A24-84F1-7BBE128D507F}"/>
          </ac:spMkLst>
        </pc:spChg>
        <pc:spChg chg="mod ord">
          <ac:chgData name="子豪 章" userId="a49aefbc8cdc36ad" providerId="LiveId" clId="{4EE6461E-60B0-4941-B2DD-3213CECBD1D6}" dt="2023-10-27T11:59:35.021" v="3420" actId="20577"/>
          <ac:spMkLst>
            <pc:docMk/>
            <pc:sldMk cId="2477425494" sldId="262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6" creationId="{875D277F-B676-4D28-99BA-82C8BDD48887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9" creationId="{DC8101FC-C908-41F6-A026-9515F7460774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2" creationId="{4B8DB65C-DCF4-4EF3-9F80-A3CC9152C426}"/>
          </ac:spMkLst>
        </pc:spChg>
        <pc:spChg chg="add mod">
          <ac:chgData name="子豪 章" userId="a49aefbc8cdc36ad" providerId="LiveId" clId="{4EE6461E-60B0-4941-B2DD-3213CECBD1D6}" dt="2023-10-28T05:20:23.651" v="4579" actId="1076"/>
          <ac:spMkLst>
            <pc:docMk/>
            <pc:sldMk cId="2477425494" sldId="262"/>
            <ac:spMk id="16" creationId="{8A000D47-9F54-4704-A6E0-3D5A7BB3B8BF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18" creationId="{D8DAEB22-A7C5-4434-A18C-7D0A572F6C5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20" creationId="{AC164443-DF2C-461C-A558-3922B9D6A739}"/>
          </ac:spMkLst>
        </pc:spChg>
        <pc:spChg chg="add mod">
          <ac:chgData name="子豪 章" userId="a49aefbc8cdc36ad" providerId="LiveId" clId="{4EE6461E-60B0-4941-B2DD-3213CECBD1D6}" dt="2023-10-28T09:38:31.861" v="4714" actId="20577"/>
          <ac:spMkLst>
            <pc:docMk/>
            <pc:sldMk cId="2477425494" sldId="262"/>
            <ac:spMk id="21" creationId="{FCD11B2F-00F1-4F50-BFAC-8E501889992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22" creationId="{20760D6F-1997-4723-A1A1-6214803A272D}"/>
          </ac:spMkLst>
        </pc:spChg>
        <pc:spChg chg="add del mod">
          <ac:chgData name="子豪 章" userId="a49aefbc8cdc36ad" providerId="LiveId" clId="{4EE6461E-60B0-4941-B2DD-3213CECBD1D6}" dt="2023-10-27T09:18:33.643" v="2521"/>
          <ac:spMkLst>
            <pc:docMk/>
            <pc:sldMk cId="2477425494" sldId="262"/>
            <ac:spMk id="26" creationId="{912395A0-FF93-4EB9-938B-B6A653335256}"/>
          </ac:spMkLst>
        </pc:spChg>
        <pc:spChg chg="add mod">
          <ac:chgData name="子豪 章" userId="a49aefbc8cdc36ad" providerId="LiveId" clId="{4EE6461E-60B0-4941-B2DD-3213CECBD1D6}" dt="2023-10-28T09:38:19.228" v="4704" actId="20577"/>
          <ac:spMkLst>
            <pc:docMk/>
            <pc:sldMk cId="2477425494" sldId="262"/>
            <ac:spMk id="27" creationId="{B3BD5F1C-45CA-4133-89E1-827FA090251E}"/>
          </ac:spMkLst>
        </pc:spChg>
        <pc:spChg chg="add mod">
          <ac:chgData name="子豪 章" userId="a49aefbc8cdc36ad" providerId="LiveId" clId="{4EE6461E-60B0-4941-B2DD-3213CECBD1D6}" dt="2023-10-28T05:20:09.892" v="4574" actId="20577"/>
          <ac:spMkLst>
            <pc:docMk/>
            <pc:sldMk cId="2477425494" sldId="262"/>
            <ac:spMk id="28" creationId="{A593F325-8D92-4561-92F0-CE7C10A2D2BF}"/>
          </ac:spMkLst>
        </pc:spChg>
        <pc:spChg chg="add del">
          <ac:chgData name="子豪 章" userId="a49aefbc8cdc36ad" providerId="LiveId" clId="{4EE6461E-60B0-4941-B2DD-3213CECBD1D6}" dt="2023-10-27T09:33:07.150" v="2660" actId="478"/>
          <ac:spMkLst>
            <pc:docMk/>
            <pc:sldMk cId="2477425494" sldId="262"/>
            <ac:spMk id="30" creationId="{D53BAD79-4989-4480-85F5-BB0B7484DF45}"/>
          </ac:spMkLst>
        </pc:spChg>
        <pc:spChg chg="add del mod">
          <ac:chgData name="子豪 章" userId="a49aefbc8cdc36ad" providerId="LiveId" clId="{4EE6461E-60B0-4941-B2DD-3213CECBD1D6}" dt="2023-10-27T11:10:00.807" v="2900" actId="478"/>
          <ac:spMkLst>
            <pc:docMk/>
            <pc:sldMk cId="2477425494" sldId="262"/>
            <ac:spMk id="34" creationId="{B399512D-9B26-4E62-A62F-A36B6D19EB24}"/>
          </ac:spMkLst>
        </pc:spChg>
        <pc:spChg chg="add del mod">
          <ac:chgData name="子豪 章" userId="a49aefbc8cdc36ad" providerId="LiveId" clId="{4EE6461E-60B0-4941-B2DD-3213CECBD1D6}" dt="2023-10-27T11:09:19.700" v="2891" actId="478"/>
          <ac:spMkLst>
            <pc:docMk/>
            <pc:sldMk cId="2477425494" sldId="262"/>
            <ac:spMk id="35" creationId="{C3132E7C-41DE-4A9E-B8D9-1DEE1DC10F62}"/>
          </ac:spMkLst>
        </pc:spChg>
        <pc:spChg chg="add del mod">
          <ac:chgData name="子豪 章" userId="a49aefbc8cdc36ad" providerId="LiveId" clId="{4EE6461E-60B0-4941-B2DD-3213CECBD1D6}" dt="2023-10-27T11:09:42.782" v="2896" actId="478"/>
          <ac:spMkLst>
            <pc:docMk/>
            <pc:sldMk cId="2477425494" sldId="262"/>
            <ac:spMk id="36" creationId="{8281CC57-7D9A-44AC-8091-3C5B57A063B5}"/>
          </ac:spMkLst>
        </pc:spChg>
        <pc:spChg chg="add mod">
          <ac:chgData name="子豪 章" userId="a49aefbc8cdc36ad" providerId="LiveId" clId="{4EE6461E-60B0-4941-B2DD-3213CECBD1D6}" dt="2023-10-27T11:11:43.877" v="2923" actId="693"/>
          <ac:spMkLst>
            <pc:docMk/>
            <pc:sldMk cId="2477425494" sldId="262"/>
            <ac:spMk id="37" creationId="{6584BB24-5B6F-48BB-9662-D305D647CC6A}"/>
          </ac:spMkLst>
        </pc:spChg>
        <pc:spChg chg="add mod">
          <ac:chgData name="子豪 章" userId="a49aefbc8cdc36ad" providerId="LiveId" clId="{4EE6461E-60B0-4941-B2DD-3213CECBD1D6}" dt="2023-10-27T11:35:34.787" v="2992" actId="1076"/>
          <ac:spMkLst>
            <pc:docMk/>
            <pc:sldMk cId="2477425494" sldId="262"/>
            <ac:spMk id="42" creationId="{459B39DA-0C95-4A9A-82D5-E709923BCF68}"/>
          </ac:spMkLst>
        </pc:sp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5" creationId="{84C1039F-144A-4EE5-BED1-61339FF3744A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7" creationId="{B8242EDD-3566-467E-8E4B-B7D821E30325}"/>
          </ac:picMkLst>
        </pc:picChg>
        <pc:picChg chg="add mod">
          <ac:chgData name="子豪 章" userId="a49aefbc8cdc36ad" providerId="LiveId" clId="{4EE6461E-60B0-4941-B2DD-3213CECBD1D6}" dt="2023-10-28T09:36:38.796" v="4637" actId="1440"/>
          <ac:picMkLst>
            <pc:docMk/>
            <pc:sldMk cId="2477425494" sldId="262"/>
            <ac:picMk id="8" creationId="{F0184850-D447-4445-ABD6-B42DF7E9D825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11" creationId="{E1E23D03-3AE4-4DC5-968B-16BBDCF3B373}"/>
          </ac:picMkLst>
        </pc:picChg>
        <pc:picChg chg="add mod modCrop">
          <ac:chgData name="子豪 章" userId="a49aefbc8cdc36ad" providerId="LiveId" clId="{4EE6461E-60B0-4941-B2DD-3213CECBD1D6}" dt="2023-10-27T11:35:36.455" v="2993" actId="1076"/>
          <ac:picMkLst>
            <pc:docMk/>
            <pc:sldMk cId="2477425494" sldId="262"/>
            <ac:picMk id="13" creationId="{DAA43187-372C-4CF1-BD75-4F074719BD1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4" creationId="{7561F40C-3D29-4ED3-A56B-AD1747712E4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5" creationId="{C651846C-EBD8-4A05-8B69-10EA271A30B2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3" creationId="{DE753A2E-90D6-4B1B-B531-8177D2460E5E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4" creationId="{0DF99238-1770-47C9-A257-A0E329C92B43}"/>
          </ac:picMkLst>
        </pc:picChg>
        <pc:picChg chg="add mod">
          <ac:chgData name="子豪 章" userId="a49aefbc8cdc36ad" providerId="LiveId" clId="{4EE6461E-60B0-4941-B2DD-3213CECBD1D6}" dt="2023-10-28T05:20:59.786" v="4617" actId="1076"/>
          <ac:picMkLst>
            <pc:docMk/>
            <pc:sldMk cId="2477425494" sldId="262"/>
            <ac:picMk id="31" creationId="{CC8CDCC1-1121-4235-9899-AB46DB60B4BD}"/>
          </ac:picMkLst>
        </pc:picChg>
        <pc:picChg chg="add mod">
          <ac:chgData name="子豪 章" userId="a49aefbc8cdc36ad" providerId="LiveId" clId="{4EE6461E-60B0-4941-B2DD-3213CECBD1D6}" dt="2023-10-27T11:35:33.160" v="2991" actId="1076"/>
          <ac:picMkLst>
            <pc:docMk/>
            <pc:sldMk cId="2477425494" sldId="262"/>
            <ac:picMk id="32" creationId="{CC048128-4976-4563-B481-EE4EDED2ED65}"/>
          </ac:picMkLst>
        </pc:picChg>
        <pc:picChg chg="add mod">
          <ac:chgData name="子豪 章" userId="a49aefbc8cdc36ad" providerId="LiveId" clId="{4EE6461E-60B0-4941-B2DD-3213CECBD1D6}" dt="2023-10-28T09:36:09.928" v="4629" actId="1076"/>
          <ac:picMkLst>
            <pc:docMk/>
            <pc:sldMk cId="2477425494" sldId="262"/>
            <ac:picMk id="33" creationId="{531773E3-9786-45B5-B742-E84C3F8E7AFA}"/>
          </ac:picMkLst>
        </pc:picChg>
        <pc:picChg chg="add mod">
          <ac:chgData name="子豪 章" userId="a49aefbc8cdc36ad" providerId="LiveId" clId="{4EE6461E-60B0-4941-B2DD-3213CECBD1D6}" dt="2023-10-28T05:21:01.080" v="4618" actId="1076"/>
          <ac:picMkLst>
            <pc:docMk/>
            <pc:sldMk cId="2477425494" sldId="262"/>
            <ac:picMk id="38" creationId="{00EC6660-0D96-4C29-A05A-F44EF208A602}"/>
          </ac:picMkLst>
        </pc:picChg>
        <pc:cxnChg chg="add mod">
          <ac:chgData name="子豪 章" userId="a49aefbc8cdc36ad" providerId="LiveId" clId="{4EE6461E-60B0-4941-B2DD-3213CECBD1D6}" dt="2023-10-28T05:20:52.643" v="4614" actId="14100"/>
          <ac:cxnSpMkLst>
            <pc:docMk/>
            <pc:sldMk cId="2477425494" sldId="262"/>
            <ac:cxnSpMk id="18" creationId="{A48CB283-D45E-4FD7-A021-C7CE44A9E535}"/>
          </ac:cxnSpMkLst>
        </pc:cxnChg>
        <pc:cxnChg chg="add mod">
          <ac:chgData name="子豪 章" userId="a49aefbc8cdc36ad" providerId="LiveId" clId="{4EE6461E-60B0-4941-B2DD-3213CECBD1D6}" dt="2023-10-28T09:36:38.028" v="4635" actId="1076"/>
          <ac:cxnSpMkLst>
            <pc:docMk/>
            <pc:sldMk cId="2477425494" sldId="262"/>
            <ac:cxnSpMk id="22" creationId="{E6666AB8-14AC-4AA3-9DAF-8E53B45DFAFD}"/>
          </ac:cxnSpMkLst>
        </pc:cxnChg>
        <pc:cxnChg chg="del">
          <ac:chgData name="子豪 章" userId="a49aefbc8cdc36ad" providerId="LiveId" clId="{4EE6461E-60B0-4941-B2DD-3213CECBD1D6}" dt="2023-10-27T08:57:33.428" v="2061" actId="478"/>
          <ac:cxnSpMkLst>
            <pc:docMk/>
            <pc:sldMk cId="2477425494" sldId="262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8T05:20:56.724" v="4615" actId="1076"/>
          <ac:cxnSpMkLst>
            <pc:docMk/>
            <pc:sldMk cId="2477425494" sldId="262"/>
            <ac:cxnSpMk id="39" creationId="{C2D65D71-05CF-4183-B110-19485B10BCFC}"/>
          </ac:cxnSpMkLst>
        </pc:cxnChg>
      </pc:sldChg>
      <pc:sldChg chg="addSp delSp modSp add mod">
        <pc:chgData name="子豪 章" userId="a49aefbc8cdc36ad" providerId="LiveId" clId="{4EE6461E-60B0-4941-B2DD-3213CECBD1D6}" dt="2023-10-28T10:25:00.318" v="4751" actId="1076"/>
        <pc:sldMkLst>
          <pc:docMk/>
          <pc:sldMk cId="3630543627" sldId="263"/>
        </pc:sldMkLst>
        <pc:spChg chg="add del mod">
          <ac:chgData name="子豪 章" userId="a49aefbc8cdc36ad" providerId="LiveId" clId="{4EE6461E-60B0-4941-B2DD-3213CECBD1D6}" dt="2023-10-27T11:54:58.146" v="3247" actId="478"/>
          <ac:spMkLst>
            <pc:docMk/>
            <pc:sldMk cId="3630543627" sldId="263"/>
            <ac:spMk id="10" creationId="{2A7A040F-E9A1-4E3C-A5AB-2054A8F33789}"/>
          </ac:spMkLst>
        </pc:spChg>
        <pc:spChg chg="add mod">
          <ac:chgData name="子豪 章" userId="a49aefbc8cdc36ad" providerId="LiveId" clId="{4EE6461E-60B0-4941-B2DD-3213CECBD1D6}" dt="2023-10-28T05:20:12.887" v="4577" actId="20577"/>
          <ac:spMkLst>
            <pc:docMk/>
            <pc:sldMk cId="3630543627" sldId="263"/>
            <ac:spMk id="11" creationId="{84BF9AA2-CFEF-48AA-9829-738FAD725104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16" creationId="{8A000D47-9F54-4704-A6E0-3D5A7BB3B8BF}"/>
          </ac:spMkLst>
        </pc:spChg>
        <pc:spChg chg="add mod">
          <ac:chgData name="子豪 章" userId="a49aefbc8cdc36ad" providerId="LiveId" clId="{4EE6461E-60B0-4941-B2DD-3213CECBD1D6}" dt="2023-10-27T11:45:57.187" v="3060" actId="164"/>
          <ac:spMkLst>
            <pc:docMk/>
            <pc:sldMk cId="3630543627" sldId="263"/>
            <ac:spMk id="18" creationId="{40352F03-939F-4344-9776-84A62FEC76D8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1" creationId="{FCD11B2F-00F1-4F50-BFAC-8E5018899927}"/>
          </ac:spMkLst>
        </pc:spChg>
        <pc:spChg chg="add mod">
          <ac:chgData name="子豪 章" userId="a49aefbc8cdc36ad" providerId="LiveId" clId="{4EE6461E-60B0-4941-B2DD-3213CECBD1D6}" dt="2023-10-27T11:44:29.463" v="3042" actId="14100"/>
          <ac:spMkLst>
            <pc:docMk/>
            <pc:sldMk cId="3630543627" sldId="263"/>
            <ac:spMk id="22" creationId="{B85BD3DF-2A0A-4CD9-91C0-D832D33C7D3E}"/>
          </ac:spMkLst>
        </pc:spChg>
        <pc:spChg chg="add del">
          <ac:chgData name="子豪 章" userId="a49aefbc8cdc36ad" providerId="LiveId" clId="{4EE6461E-60B0-4941-B2DD-3213CECBD1D6}" dt="2023-10-27T11:46:11.127" v="3065" actId="478"/>
          <ac:spMkLst>
            <pc:docMk/>
            <pc:sldMk cId="3630543627" sldId="263"/>
            <ac:spMk id="23" creationId="{6A7D63F0-4A20-47A4-83AF-67439B41185A}"/>
          </ac:spMkLst>
        </pc:spChg>
        <pc:spChg chg="add mod">
          <ac:chgData name="子豪 章" userId="a49aefbc8cdc36ad" providerId="LiveId" clId="{4EE6461E-60B0-4941-B2DD-3213CECBD1D6}" dt="2023-10-28T09:38:51.603" v="4721" actId="14100"/>
          <ac:spMkLst>
            <pc:docMk/>
            <pc:sldMk cId="3630543627" sldId="263"/>
            <ac:spMk id="24" creationId="{6920401A-C851-49BB-95B8-0CC663AD1CBD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7" creationId="{B3BD5F1C-45CA-4133-89E1-827FA090251E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8" creationId="{A593F325-8D92-4561-92F0-CE7C10A2D2BF}"/>
          </ac:spMkLst>
        </pc:spChg>
        <pc:spChg chg="add mod">
          <ac:chgData name="子豪 章" userId="a49aefbc8cdc36ad" providerId="LiveId" clId="{4EE6461E-60B0-4941-B2DD-3213CECBD1D6}" dt="2023-10-28T10:24:57.043" v="4749" actId="1037"/>
          <ac:spMkLst>
            <pc:docMk/>
            <pc:sldMk cId="3630543627" sldId="263"/>
            <ac:spMk id="29" creationId="{CBF6591B-6E2F-4771-85B5-EFCA0285F11C}"/>
          </ac:spMkLst>
        </pc:spChg>
        <pc:spChg chg="add mod">
          <ac:chgData name="子豪 章" userId="a49aefbc8cdc36ad" providerId="LiveId" clId="{4EE6461E-60B0-4941-B2DD-3213CECBD1D6}" dt="2023-10-27T11:50:57.849" v="3225" actId="14100"/>
          <ac:spMkLst>
            <pc:docMk/>
            <pc:sldMk cId="3630543627" sldId="263"/>
            <ac:spMk id="30" creationId="{EEB221B2-6C4B-4811-B9CA-847D34FBCCA8}"/>
          </ac:spMkLst>
        </pc:spChg>
        <pc:spChg chg="add mod">
          <ac:chgData name="子豪 章" userId="a49aefbc8cdc36ad" providerId="LiveId" clId="{4EE6461E-60B0-4941-B2DD-3213CECBD1D6}" dt="2023-10-27T11:50:48.662" v="3221" actId="164"/>
          <ac:spMkLst>
            <pc:docMk/>
            <pc:sldMk cId="3630543627" sldId="263"/>
            <ac:spMk id="31" creationId="{64C4C3AB-5AF6-4381-816A-7596B1D9C88C}"/>
          </ac:spMkLst>
        </pc:spChg>
        <pc:spChg chg="add mod">
          <ac:chgData name="子豪 章" userId="a49aefbc8cdc36ad" providerId="LiveId" clId="{4EE6461E-60B0-4941-B2DD-3213CECBD1D6}" dt="2023-10-28T10:24:58.957" v="4750" actId="1076"/>
          <ac:spMkLst>
            <pc:docMk/>
            <pc:sldMk cId="3630543627" sldId="263"/>
            <ac:spMk id="33" creationId="{9DD34BCE-BBE9-498A-A6DE-609F0BB6D3A2}"/>
          </ac:spMkLst>
        </pc:spChg>
        <pc:grpChg chg="add mod">
          <ac:chgData name="子豪 章" userId="a49aefbc8cdc36ad" providerId="LiveId" clId="{4EE6461E-60B0-4941-B2DD-3213CECBD1D6}" dt="2023-10-27T11:50:48.662" v="3221" actId="164"/>
          <ac:grpSpMkLst>
            <pc:docMk/>
            <pc:sldMk cId="3630543627" sldId="263"/>
            <ac:grpSpMk id="20" creationId="{6C21F5F7-B05C-418E-A653-BE3AA324AED3}"/>
          </ac:grpSpMkLst>
        </pc:grpChg>
        <pc:grpChg chg="add mod">
          <ac:chgData name="子豪 章" userId="a49aefbc8cdc36ad" providerId="LiveId" clId="{4EE6461E-60B0-4941-B2DD-3213CECBD1D6}" dt="2023-10-27T11:54:23.892" v="3241" actId="1076"/>
          <ac:grpSpMkLst>
            <pc:docMk/>
            <pc:sldMk cId="3630543627" sldId="263"/>
            <ac:grpSpMk id="35" creationId="{509FC19E-7D45-4798-83AA-B64BEF6DBC8F}"/>
          </ac:grpSpMkLst>
        </pc:grpChg>
        <pc:graphicFrameChg chg="add del mod">
          <ac:chgData name="子豪 章" userId="a49aefbc8cdc36ad" providerId="LiveId" clId="{4EE6461E-60B0-4941-B2DD-3213CECBD1D6}" dt="2023-10-27T11:32:28.391" v="2947" actId="478"/>
          <ac:graphicFrameMkLst>
            <pc:docMk/>
            <pc:sldMk cId="3630543627" sldId="263"/>
            <ac:graphicFrameMk id="9" creationId="{AAF45494-3E72-44D8-8D3C-4F187A60F972}"/>
          </ac:graphicFrameMkLst>
        </pc:graphicFrameChg>
        <pc:graphicFrameChg chg="add mod">
          <ac:chgData name="子豪 章" userId="a49aefbc8cdc36ad" providerId="LiveId" clId="{4EE6461E-60B0-4941-B2DD-3213CECBD1D6}" dt="2023-10-27T11:54:25.264" v="3242" actId="1076"/>
          <ac:graphicFrameMkLst>
            <pc:docMk/>
            <pc:sldMk cId="3630543627" sldId="263"/>
            <ac:graphicFrameMk id="36" creationId="{DDD97E4A-5C04-4C52-B901-7052E9368E7A}"/>
          </ac:graphicFrameMkLst>
        </pc:graphicFrameChg>
        <pc:graphicFrameChg chg="add mod">
          <ac:chgData name="子豪 章" userId="a49aefbc8cdc36ad" providerId="LiveId" clId="{4EE6461E-60B0-4941-B2DD-3213CECBD1D6}" dt="2023-10-28T10:25:00.318" v="4751" actId="1076"/>
          <ac:graphicFrameMkLst>
            <pc:docMk/>
            <pc:sldMk cId="3630543627" sldId="263"/>
            <ac:graphicFrameMk id="37" creationId="{EAD84C2E-DE76-42DA-8B8C-9C4B0DB48867}"/>
          </ac:graphicFrameMkLst>
        </pc:graphicFrameChg>
        <pc:picChg chg="add del mod">
          <ac:chgData name="子豪 章" userId="a49aefbc8cdc36ad" providerId="LiveId" clId="{4EE6461E-60B0-4941-B2DD-3213CECBD1D6}" dt="2023-10-27T09:51:38.106" v="2724" actId="478"/>
          <ac:picMkLst>
            <pc:docMk/>
            <pc:sldMk cId="3630543627" sldId="263"/>
            <ac:picMk id="2" creationId="{93C36730-82AE-43E6-B6B4-62D85B12F604}"/>
          </ac:picMkLst>
        </pc:picChg>
        <pc:picChg chg="add mod">
          <ac:chgData name="子豪 章" userId="a49aefbc8cdc36ad" providerId="LiveId" clId="{4EE6461E-60B0-4941-B2DD-3213CECBD1D6}" dt="2023-10-27T11:47:50.919" v="3120" actId="1076"/>
          <ac:picMkLst>
            <pc:docMk/>
            <pc:sldMk cId="3630543627" sldId="263"/>
            <ac:picMk id="3" creationId="{A508D96F-5247-406E-B837-5C625EC5F5CB}"/>
          </ac:picMkLst>
        </pc:picChg>
        <pc:picChg chg="add mod">
          <ac:chgData name="子豪 章" userId="a49aefbc8cdc36ad" providerId="LiveId" clId="{4EE6461E-60B0-4941-B2DD-3213CECBD1D6}" dt="2023-10-28T09:37:39.044" v="4647" actId="1440"/>
          <ac:picMkLst>
            <pc:docMk/>
            <pc:sldMk cId="3630543627" sldId="263"/>
            <ac:picMk id="5" creationId="{76C970A4-FE68-41D1-A58C-81FCC5C6CDAC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6" creationId="{958652B4-4887-4DE5-BFBF-6E1E9C7280B3}"/>
          </ac:picMkLst>
        </pc:picChg>
        <pc:picChg chg="add mod">
          <ac:chgData name="子豪 章" userId="a49aefbc8cdc36ad" providerId="LiveId" clId="{4EE6461E-60B0-4941-B2DD-3213CECBD1D6}" dt="2023-10-27T11:49:41.562" v="3203" actId="1076"/>
          <ac:picMkLst>
            <pc:docMk/>
            <pc:sldMk cId="3630543627" sldId="263"/>
            <ac:picMk id="7" creationId="{166D2BD3-0744-44EB-A6D1-5FB3E3D0DD49}"/>
          </ac:picMkLst>
        </pc:picChg>
        <pc:picChg chg="del">
          <ac:chgData name="子豪 章" userId="a49aefbc8cdc36ad" providerId="LiveId" clId="{4EE6461E-60B0-4941-B2DD-3213CECBD1D6}" dt="2023-10-27T09:48:52.148" v="2701" actId="478"/>
          <ac:picMkLst>
            <pc:docMk/>
            <pc:sldMk cId="3630543627" sldId="263"/>
            <ac:picMk id="8" creationId="{F0184850-D447-4445-ABD6-B42DF7E9D825}"/>
          </ac:picMkLst>
        </pc:picChg>
        <pc:picChg chg="add mod">
          <ac:chgData name="子豪 章" userId="a49aefbc8cdc36ad" providerId="LiveId" clId="{4EE6461E-60B0-4941-B2DD-3213CECBD1D6}" dt="2023-10-27T09:50:07.136" v="2717" actId="1076"/>
          <ac:picMkLst>
            <pc:docMk/>
            <pc:sldMk cId="3630543627" sldId="263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3" creationId="{DAA43187-372C-4CF1-BD75-4F074719BD1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4" creationId="{7561F40C-3D29-4ED3-A56B-AD1747712E4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5" creationId="{C651846C-EBD8-4A05-8B69-10EA271A30B2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17" creationId="{50DDBC58-C0D5-4453-9292-E554592C1EF8}"/>
          </ac:picMkLst>
        </pc:picChg>
        <pc:picChg chg="add del mod">
          <ac:chgData name="子豪 章" userId="a49aefbc8cdc36ad" providerId="LiveId" clId="{4EE6461E-60B0-4941-B2DD-3213CECBD1D6}" dt="2023-10-27T11:51:25.503" v="3231" actId="478"/>
          <ac:picMkLst>
            <pc:docMk/>
            <pc:sldMk cId="3630543627" sldId="263"/>
            <ac:picMk id="19" creationId="{5F6C45B1-ED0D-47ED-8BFF-10E78B683A3F}"/>
          </ac:picMkLst>
        </pc:picChg>
        <pc:cxnChg chg="add mod">
          <ac:chgData name="子豪 章" userId="a49aefbc8cdc36ad" providerId="LiveId" clId="{4EE6461E-60B0-4941-B2DD-3213CECBD1D6}" dt="2023-10-28T05:21:23.423" v="4622" actId="14100"/>
          <ac:cxnSpMkLst>
            <pc:docMk/>
            <pc:sldMk cId="3630543627" sldId="263"/>
            <ac:cxnSpMk id="23" creationId="{E429BA94-BB4C-4AFE-A5C0-2A242AC9B88D}"/>
          </ac:cxnSpMkLst>
        </pc:cxnChg>
        <pc:cxnChg chg="add mod">
          <ac:chgData name="子豪 章" userId="a49aefbc8cdc36ad" providerId="LiveId" clId="{4EE6461E-60B0-4941-B2DD-3213CECBD1D6}" dt="2023-10-27T11:49:22.565" v="3184" actId="1036"/>
          <ac:cxnSpMkLst>
            <pc:docMk/>
            <pc:sldMk cId="3630543627" sldId="263"/>
            <ac:cxnSpMk id="32" creationId="{22379E82-907E-49B1-AB09-28D6ABA0179B}"/>
          </ac:cxnSpMkLst>
        </pc:cxnChg>
        <pc:cxnChg chg="add mod">
          <ac:chgData name="子豪 章" userId="a49aefbc8cdc36ad" providerId="LiveId" clId="{4EE6461E-60B0-4941-B2DD-3213CECBD1D6}" dt="2023-10-27T11:49:38.459" v="3201" actId="1076"/>
          <ac:cxnSpMkLst>
            <pc:docMk/>
            <pc:sldMk cId="3630543627" sldId="263"/>
            <ac:cxnSpMk id="34" creationId="{478DD77C-7D6F-438E-B1FF-578BB3657D8E}"/>
          </ac:cxnSpMkLst>
        </pc:cxnChg>
      </pc:sldChg>
      <pc:sldChg chg="addSp delSp modSp add mod">
        <pc:chgData name="子豪 章" userId="a49aefbc8cdc36ad" providerId="LiveId" clId="{4EE6461E-60B0-4941-B2DD-3213CECBD1D6}" dt="2023-10-28T09:39:22.158" v="4726" actId="1076"/>
        <pc:sldMkLst>
          <pc:docMk/>
          <pc:sldMk cId="2160483782" sldId="264"/>
        </pc:sldMkLst>
        <pc:spChg chg="del">
          <ac:chgData name="子豪 章" userId="a49aefbc8cdc36ad" providerId="LiveId" clId="{4EE6461E-60B0-4941-B2DD-3213CECBD1D6}" dt="2023-10-27T11:37:51.175" v="3009" actId="478"/>
          <ac:spMkLst>
            <pc:docMk/>
            <pc:sldMk cId="2160483782" sldId="264"/>
            <ac:spMk id="10" creationId="{2A7A040F-E9A1-4E3C-A5AB-2054A8F33789}"/>
          </ac:spMkLst>
        </pc:spChg>
        <pc:spChg chg="del">
          <ac:chgData name="子豪 章" userId="a49aefbc8cdc36ad" providerId="LiveId" clId="{4EE6461E-60B0-4941-B2DD-3213CECBD1D6}" dt="2023-10-27T11:43:03.698" v="3030" actId="478"/>
          <ac:spMkLst>
            <pc:docMk/>
            <pc:sldMk cId="2160483782" sldId="264"/>
            <ac:spMk id="11" creationId="{84BF9AA2-CFEF-48AA-9829-738FAD725104}"/>
          </ac:spMkLst>
        </pc:spChg>
        <pc:spChg chg="mod ord">
          <ac:chgData name="子豪 章" userId="a49aefbc8cdc36ad" providerId="LiveId" clId="{4EE6461E-60B0-4941-B2DD-3213CECBD1D6}" dt="2023-10-28T09:39:20.727" v="4725" actId="14100"/>
          <ac:spMkLst>
            <pc:docMk/>
            <pc:sldMk cId="2160483782" sldId="264"/>
            <ac:spMk id="22" creationId="{B85BD3DF-2A0A-4CD9-91C0-D832D33C7D3E}"/>
          </ac:spMkLst>
        </pc:spChg>
        <pc:picChg chg="add mod">
          <ac:chgData name="子豪 章" userId="a49aefbc8cdc36ad" providerId="LiveId" clId="{4EE6461E-60B0-4941-B2DD-3213CECBD1D6}" dt="2023-10-28T09:39:22.158" v="4726" actId="1076"/>
          <ac:picMkLst>
            <pc:docMk/>
            <pc:sldMk cId="2160483782" sldId="264"/>
            <ac:picMk id="2" creationId="{86DDBF76-0755-4FA8-98CE-47699982757E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3" creationId="{A508D96F-5247-406E-B837-5C625EC5F5CB}"/>
          </ac:picMkLst>
        </pc:picChg>
        <pc:picChg chg="del">
          <ac:chgData name="子豪 章" userId="a49aefbc8cdc36ad" providerId="LiveId" clId="{4EE6461E-60B0-4941-B2DD-3213CECBD1D6}" dt="2023-10-27T11:38:02.857" v="3013" actId="478"/>
          <ac:picMkLst>
            <pc:docMk/>
            <pc:sldMk cId="2160483782" sldId="264"/>
            <ac:picMk id="5" creationId="{76C970A4-FE68-41D1-A58C-81FCC5C6CDAC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6" creationId="{958652B4-4887-4DE5-BFBF-6E1E9C7280B3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7" creationId="{166D2BD3-0744-44EB-A6D1-5FB3E3D0DD49}"/>
          </ac:picMkLst>
        </pc:picChg>
        <pc:picChg chg="add mod">
          <ac:chgData name="子豪 章" userId="a49aefbc8cdc36ad" providerId="LiveId" clId="{4EE6461E-60B0-4941-B2DD-3213CECBD1D6}" dt="2023-10-28T09:39:18.507" v="4724" actId="1076"/>
          <ac:picMkLst>
            <pc:docMk/>
            <pc:sldMk cId="2160483782" sldId="264"/>
            <ac:picMk id="8" creationId="{200E863D-D72E-431B-A0A3-A29988BBC74B}"/>
          </ac:picMkLst>
        </pc:picChg>
        <pc:picChg chg="mod">
          <ac:chgData name="子豪 章" userId="a49aefbc8cdc36ad" providerId="LiveId" clId="{4EE6461E-60B0-4941-B2DD-3213CECBD1D6}" dt="2023-10-27T11:44:22.731" v="3040" actId="1076"/>
          <ac:picMkLst>
            <pc:docMk/>
            <pc:sldMk cId="2160483782" sldId="264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17" creationId="{50DDBC58-C0D5-4453-9292-E554592C1EF8}"/>
          </ac:picMkLst>
        </pc:picChg>
      </pc:sldChg>
      <pc:sldChg chg="addSp delSp modSp new mod modClrScheme chgLayout">
        <pc:chgData name="子豪 章" userId="a49aefbc8cdc36ad" providerId="LiveId" clId="{4EE6461E-60B0-4941-B2DD-3213CECBD1D6}" dt="2023-10-28T10:33:38.649" v="4762" actId="14100"/>
        <pc:sldMkLst>
          <pc:docMk/>
          <pc:sldMk cId="2711452049" sldId="265"/>
        </pc:sldMkLst>
        <pc:spChg chg="del mod ord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2" creationId="{3D484756-B778-4F23-9421-1F6296F7C81D}"/>
          </ac:spMkLst>
        </pc:spChg>
        <pc:spChg chg="del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3" creationId="{0788AC7C-9E01-40E3-B664-351BE45A9F16}"/>
          </ac:spMkLst>
        </pc:spChg>
        <pc:spChg chg="add mod ord">
          <ac:chgData name="子豪 章" userId="a49aefbc8cdc36ad" providerId="LiveId" clId="{4EE6461E-60B0-4941-B2DD-3213CECBD1D6}" dt="2023-10-27T11:58:50.883" v="3396" actId="20577"/>
          <ac:spMkLst>
            <pc:docMk/>
            <pc:sldMk cId="2711452049" sldId="265"/>
            <ac:spMk id="4" creationId="{A3B585F7-EA69-4A45-8275-FC13015A42FD}"/>
          </ac:spMkLst>
        </pc:spChg>
        <pc:spChg chg="add mod">
          <ac:chgData name="子豪 章" userId="a49aefbc8cdc36ad" providerId="LiveId" clId="{4EE6461E-60B0-4941-B2DD-3213CECBD1D6}" dt="2023-10-27T12:17:13.149" v="3571" actId="1076"/>
          <ac:spMkLst>
            <pc:docMk/>
            <pc:sldMk cId="2711452049" sldId="265"/>
            <ac:spMk id="5" creationId="{B3AD91AE-3998-49B8-8C15-4877A17D3437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6" creationId="{489D720B-564D-4348-8A8B-51AC779C702E}"/>
          </ac:spMkLst>
        </pc:spChg>
        <pc:spChg chg="add mod">
          <ac:chgData name="子豪 章" userId="a49aefbc8cdc36ad" providerId="LiveId" clId="{4EE6461E-60B0-4941-B2DD-3213CECBD1D6}" dt="2023-10-27T12:27:13.059" v="3583" actId="1076"/>
          <ac:spMkLst>
            <pc:docMk/>
            <pc:sldMk cId="2711452049" sldId="265"/>
            <ac:spMk id="8" creationId="{9617E016-106F-4D0C-BC3F-5B0F4914D4C0}"/>
          </ac:spMkLst>
        </pc:spChg>
        <pc:spChg chg="add mod">
          <ac:chgData name="子豪 章" userId="a49aefbc8cdc36ad" providerId="LiveId" clId="{4EE6461E-60B0-4941-B2DD-3213CECBD1D6}" dt="2023-10-27T12:45:49.720" v="4341" actId="1076"/>
          <ac:spMkLst>
            <pc:docMk/>
            <pc:sldMk cId="2711452049" sldId="265"/>
            <ac:spMk id="10" creationId="{DAD9C585-C68A-494F-B429-AD49EBB78484}"/>
          </ac:spMkLst>
        </pc:spChg>
        <pc:spChg chg="add mod">
          <ac:chgData name="子豪 章" userId="a49aefbc8cdc36ad" providerId="LiveId" clId="{4EE6461E-60B0-4941-B2DD-3213CECBD1D6}" dt="2023-10-27T12:17:07.603" v="3570" actId="1076"/>
          <ac:spMkLst>
            <pc:docMk/>
            <pc:sldMk cId="2711452049" sldId="265"/>
            <ac:spMk id="14" creationId="{F5268997-A825-448F-918E-F4BAEA779B81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5" creationId="{D30B593E-1EF7-4303-A873-5DEE4E3F18BC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6" creationId="{BAFFC9A4-3F59-487D-A4DB-77A8DD741C97}"/>
          </ac:spMkLst>
        </pc:spChg>
        <pc:spChg chg="add mod">
          <ac:chgData name="子豪 章" userId="a49aefbc8cdc36ad" providerId="LiveId" clId="{4EE6461E-60B0-4941-B2DD-3213CECBD1D6}" dt="2023-10-27T11:58:18.584" v="3358" actId="1076"/>
          <ac:spMkLst>
            <pc:docMk/>
            <pc:sldMk cId="2711452049" sldId="265"/>
            <ac:spMk id="21" creationId="{AB9EA24D-FF93-4FC9-A12A-20BD37611208}"/>
          </ac:spMkLst>
        </pc:spChg>
        <pc:spChg chg="add del">
          <ac:chgData name="子豪 章" userId="a49aefbc8cdc36ad" providerId="LiveId" clId="{4EE6461E-60B0-4941-B2DD-3213CECBD1D6}" dt="2023-10-27T11:57:27.923" v="3272" actId="478"/>
          <ac:spMkLst>
            <pc:docMk/>
            <pc:sldMk cId="2711452049" sldId="265"/>
            <ac:spMk id="22" creationId="{2F9B5BB7-2C63-456B-BDA3-CFD25E139BF7}"/>
          </ac:spMkLst>
        </pc:spChg>
        <pc:spChg chg="add mod">
          <ac:chgData name="子豪 章" userId="a49aefbc8cdc36ad" providerId="LiveId" clId="{4EE6461E-60B0-4941-B2DD-3213CECBD1D6}" dt="2023-10-28T10:33:38.649" v="4762" actId="14100"/>
          <ac:spMkLst>
            <pc:docMk/>
            <pc:sldMk cId="2711452049" sldId="265"/>
            <ac:spMk id="23" creationId="{1A4C9EBE-9F42-4683-B1F9-3B51890DA0DC}"/>
          </ac:spMkLst>
        </pc:spChg>
        <pc:spChg chg="add mod">
          <ac:chgData name="子豪 章" userId="a49aefbc8cdc36ad" providerId="LiveId" clId="{4EE6461E-60B0-4941-B2DD-3213CECBD1D6}" dt="2023-10-27T11:58:23.284" v="3361" actId="1076"/>
          <ac:spMkLst>
            <pc:docMk/>
            <pc:sldMk cId="2711452049" sldId="265"/>
            <ac:spMk id="25" creationId="{99DEA4DF-DA07-4F1E-A6B1-2ADA0AFD4A35}"/>
          </ac:spMkLst>
        </pc:spChg>
        <pc:spChg chg="add del">
          <ac:chgData name="子豪 章" userId="a49aefbc8cdc36ad" providerId="LiveId" clId="{4EE6461E-60B0-4941-B2DD-3213CECBD1D6}" dt="2023-10-27T12:26:55.393" v="3575"/>
          <ac:spMkLst>
            <pc:docMk/>
            <pc:sldMk cId="2711452049" sldId="265"/>
            <ac:spMk id="29" creationId="{F642D74C-D2CF-4868-8C57-4068DA6C79B2}"/>
          </ac:spMkLst>
        </pc:spChg>
        <pc:spChg chg="add mod">
          <ac:chgData name="子豪 章" userId="a49aefbc8cdc36ad" providerId="LiveId" clId="{4EE6461E-60B0-4941-B2DD-3213CECBD1D6}" dt="2023-10-27T12:45:47.221" v="4340" actId="1076"/>
          <ac:spMkLst>
            <pc:docMk/>
            <pc:sldMk cId="2711452049" sldId="265"/>
            <ac:spMk id="31" creationId="{16FC0D9D-FAC0-4554-B936-96445466D179}"/>
          </ac:spMkLst>
        </pc:sp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7" creationId="{D96E5120-A9DB-46FF-8456-B5202579579E}"/>
          </ac:picMkLst>
        </pc:pic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9" creationId="{F44EF772-4655-44F3-ADA2-96D92A44068A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2" creationId="{44B17084-0A36-4212-BE10-FB049E8EF970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3" creationId="{EFF157EA-7FBD-4279-8DE2-9C9D3F01F4A2}"/>
          </ac:picMkLst>
        </pc:picChg>
        <pc:picChg chg="add mod">
          <ac:chgData name="子豪 章" userId="a49aefbc8cdc36ad" providerId="LiveId" clId="{4EE6461E-60B0-4941-B2DD-3213CECBD1D6}" dt="2023-10-27T11:58:14.791" v="3355" actId="1076"/>
          <ac:picMkLst>
            <pc:docMk/>
            <pc:sldMk cId="2711452049" sldId="265"/>
            <ac:picMk id="24" creationId="{EBBE5D89-E345-40D1-A1B7-213C232B445A}"/>
          </ac:picMkLst>
        </pc:picChg>
        <pc:picChg chg="add mod">
          <ac:chgData name="子豪 章" userId="a49aefbc8cdc36ad" providerId="LiveId" clId="{4EE6461E-60B0-4941-B2DD-3213CECBD1D6}" dt="2023-10-27T11:58:35.148" v="3364" actId="1076"/>
          <ac:picMkLst>
            <pc:docMk/>
            <pc:sldMk cId="2711452049" sldId="265"/>
            <ac:picMk id="26" creationId="{0783D9D6-CBE8-4A67-9C92-F437EAAC7622}"/>
          </ac:picMkLst>
        </pc:picChg>
        <pc:picChg chg="add mod">
          <ac:chgData name="子豪 章" userId="a49aefbc8cdc36ad" providerId="LiveId" clId="{4EE6461E-60B0-4941-B2DD-3213CECBD1D6}" dt="2023-10-27T11:58:36.328" v="3365" actId="1076"/>
          <ac:picMkLst>
            <pc:docMk/>
            <pc:sldMk cId="2711452049" sldId="265"/>
            <ac:picMk id="27" creationId="{F3C40F18-8D7E-4F47-8B95-D099995C13D4}"/>
          </ac:picMkLst>
        </pc:picChg>
        <pc:cxnChg chg="add mod">
          <ac:chgData name="子豪 章" userId="a49aefbc8cdc36ad" providerId="LiveId" clId="{4EE6461E-60B0-4941-B2DD-3213CECBD1D6}" dt="2023-10-27T11:56:18.909" v="3256" actId="14100"/>
          <ac:cxnSpMkLst>
            <pc:docMk/>
            <pc:sldMk cId="2711452049" sldId="265"/>
            <ac:cxnSpMk id="11" creationId="{572DC1DC-5974-44FB-B2D1-8DF2EE182CAC}"/>
          </ac:cxnSpMkLst>
        </pc:cxnChg>
        <pc:cxnChg chg="add del mod">
          <ac:chgData name="子豪 章" userId="a49aefbc8cdc36ad" providerId="LiveId" clId="{4EE6461E-60B0-4941-B2DD-3213CECBD1D6}" dt="2023-10-27T11:56:15.890" v="3255" actId="478"/>
          <ac:cxnSpMkLst>
            <pc:docMk/>
            <pc:sldMk cId="2711452049" sldId="265"/>
            <ac:cxnSpMk id="17" creationId="{73EBA232-FF5B-40F3-BEC6-1567725674AF}"/>
          </ac:cxnSpMkLst>
        </pc:cxnChg>
      </pc:sldChg>
      <pc:sldChg chg="addSp delSp modSp new mod modClrScheme chgLayout">
        <pc:chgData name="子豪 章" userId="a49aefbc8cdc36ad" providerId="LiveId" clId="{4EE6461E-60B0-4941-B2DD-3213CECBD1D6}" dt="2023-10-28T09:40:23.031" v="4733" actId="20577"/>
        <pc:sldMkLst>
          <pc:docMk/>
          <pc:sldMk cId="2157792487" sldId="266"/>
        </pc:sldMkLst>
        <pc:spChg chg="mod ord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2" creationId="{6468887D-0EED-471A-AC95-0889D18D8C89}"/>
          </ac:spMkLst>
        </pc:spChg>
        <pc:spChg chg="del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3" creationId="{0D607E36-11B6-4B6E-A4ED-D208FE4B162A}"/>
          </ac:spMkLst>
        </pc:spChg>
        <pc:spChg chg="add mod">
          <ac:chgData name="子豪 章" userId="a49aefbc8cdc36ad" providerId="LiveId" clId="{4EE6461E-60B0-4941-B2DD-3213CECBD1D6}" dt="2023-10-27T12:08:39.695" v="3479" actId="20577"/>
          <ac:spMkLst>
            <pc:docMk/>
            <pc:sldMk cId="2157792487" sldId="266"/>
            <ac:spMk id="6" creationId="{186FB4C9-4AD8-4C35-8AE3-780E565297A9}"/>
          </ac:spMkLst>
        </pc:spChg>
        <pc:spChg chg="add mod">
          <ac:chgData name="子豪 章" userId="a49aefbc8cdc36ad" providerId="LiveId" clId="{4EE6461E-60B0-4941-B2DD-3213CECBD1D6}" dt="2023-10-27T12:08:45.439" v="3484" actId="20577"/>
          <ac:spMkLst>
            <pc:docMk/>
            <pc:sldMk cId="2157792487" sldId="266"/>
            <ac:spMk id="8" creationId="{8BA0688E-3852-4866-9684-58C5234C7436}"/>
          </ac:spMkLst>
        </pc:spChg>
        <pc:spChg chg="add mod">
          <ac:chgData name="子豪 章" userId="a49aefbc8cdc36ad" providerId="LiveId" clId="{4EE6461E-60B0-4941-B2DD-3213CECBD1D6}" dt="2023-10-28T09:40:23.031" v="4733" actId="20577"/>
          <ac:spMkLst>
            <pc:docMk/>
            <pc:sldMk cId="2157792487" sldId="266"/>
            <ac:spMk id="9" creationId="{C84C05D6-E435-4057-B556-1FCC50A1EBFB}"/>
          </ac:spMkLst>
        </pc:spChg>
        <pc:picChg chg="add mod">
          <ac:chgData name="子豪 章" userId="a49aefbc8cdc36ad" providerId="LiveId" clId="{4EE6461E-60B0-4941-B2DD-3213CECBD1D6}" dt="2023-10-27T12:13:44.717" v="3521" actId="1076"/>
          <ac:picMkLst>
            <pc:docMk/>
            <pc:sldMk cId="2157792487" sldId="266"/>
            <ac:picMk id="4" creationId="{3E1D22EB-D0E9-438D-970F-882642BDBB08}"/>
          </ac:picMkLst>
        </pc:picChg>
      </pc:sldChg>
      <pc:sldChg chg="addSp delSp modSp add mod">
        <pc:chgData name="子豪 章" userId="a49aefbc8cdc36ad" providerId="LiveId" clId="{4EE6461E-60B0-4941-B2DD-3213CECBD1D6}" dt="2023-10-27T12:16:08.570" v="3553" actId="1076"/>
        <pc:sldMkLst>
          <pc:docMk/>
          <pc:sldMk cId="2117729533" sldId="267"/>
        </pc:sldMkLst>
        <pc:spChg chg="add del mod">
          <ac:chgData name="子豪 章" userId="a49aefbc8cdc36ad" providerId="LiveId" clId="{4EE6461E-60B0-4941-B2DD-3213CECBD1D6}" dt="2023-10-27T12:12:18.899" v="3493" actId="21"/>
          <ac:spMkLst>
            <pc:docMk/>
            <pc:sldMk cId="2117729533" sldId="267"/>
            <ac:spMk id="6" creationId="{12E6F9E8-15E2-4495-8CB0-26D55E4F2B1B}"/>
          </ac:spMkLst>
        </pc:spChg>
        <pc:picChg chg="add mod">
          <ac:chgData name="子豪 章" userId="a49aefbc8cdc36ad" providerId="LiveId" clId="{4EE6461E-60B0-4941-B2DD-3213CECBD1D6}" dt="2023-10-27T12:16:08.570" v="3553" actId="1076"/>
          <ac:picMkLst>
            <pc:docMk/>
            <pc:sldMk cId="2117729533" sldId="267"/>
            <ac:picMk id="3" creationId="{D57EA2DB-01DB-4E7F-963A-6C7F53240063}"/>
          </ac:picMkLst>
        </pc:picChg>
        <pc:picChg chg="del">
          <ac:chgData name="子豪 章" userId="a49aefbc8cdc36ad" providerId="LiveId" clId="{4EE6461E-60B0-4941-B2DD-3213CECBD1D6}" dt="2023-10-27T12:06:10.577" v="3449" actId="478"/>
          <ac:picMkLst>
            <pc:docMk/>
            <pc:sldMk cId="2117729533" sldId="267"/>
            <ac:picMk id="4" creationId="{3E1D22EB-D0E9-438D-970F-882642BDBB08}"/>
          </ac:picMkLst>
        </pc:picChg>
        <pc:picChg chg="add del mod">
          <ac:chgData name="子豪 章" userId="a49aefbc8cdc36ad" providerId="LiveId" clId="{4EE6461E-60B0-4941-B2DD-3213CECBD1D6}" dt="2023-10-27T12:15:54.280" v="3546" actId="478"/>
          <ac:picMkLst>
            <pc:docMk/>
            <pc:sldMk cId="2117729533" sldId="267"/>
            <ac:picMk id="7" creationId="{5A5FE206-78AF-41D8-A0DC-2044F6F4EA42}"/>
          </ac:picMkLst>
        </pc:picChg>
        <pc:picChg chg="add mod">
          <ac:chgData name="子豪 章" userId="a49aefbc8cdc36ad" providerId="LiveId" clId="{4EE6461E-60B0-4941-B2DD-3213CECBD1D6}" dt="2023-10-27T12:16:01.916" v="3552" actId="1076"/>
          <ac:picMkLst>
            <pc:docMk/>
            <pc:sldMk cId="2117729533" sldId="267"/>
            <ac:picMk id="8" creationId="{D6019389-0CA5-4FF1-A634-5A7D0D88D4F8}"/>
          </ac:picMkLst>
        </pc:picChg>
      </pc:sldChg>
      <pc:sldChg chg="addSp delSp modSp add mod">
        <pc:chgData name="子豪 章" userId="a49aefbc8cdc36ad" providerId="LiveId" clId="{4EE6461E-60B0-4941-B2DD-3213CECBD1D6}" dt="2023-10-27T12:29:47.121" v="3606" actId="1076"/>
        <pc:sldMkLst>
          <pc:docMk/>
          <pc:sldMk cId="3044898049" sldId="268"/>
        </pc:sldMkLst>
        <pc:spChg chg="add mod">
          <ac:chgData name="子豪 章" userId="a49aefbc8cdc36ad" providerId="LiveId" clId="{4EE6461E-60B0-4941-B2DD-3213CECBD1D6}" dt="2023-10-27T12:29:26.364" v="3605" actId="1076"/>
          <ac:spMkLst>
            <pc:docMk/>
            <pc:sldMk cId="3044898049" sldId="268"/>
            <ac:spMk id="6" creationId="{233C1468-BCB3-4606-8A73-345D681C8FDC}"/>
          </ac:spMkLst>
        </pc:spChg>
        <pc:spChg chg="add mod">
          <ac:chgData name="子豪 章" userId="a49aefbc8cdc36ad" providerId="LiveId" clId="{4EE6461E-60B0-4941-B2DD-3213CECBD1D6}" dt="2023-10-27T12:29:47.121" v="3606" actId="1076"/>
          <ac:spMkLst>
            <pc:docMk/>
            <pc:sldMk cId="3044898049" sldId="268"/>
            <ac:spMk id="8" creationId="{5637CFEC-0C6A-46DE-B6E6-A15DF2C9608B}"/>
          </ac:spMkLst>
        </pc:spChg>
        <pc:picChg chg="del mod">
          <ac:chgData name="子豪 章" userId="a49aefbc8cdc36ad" providerId="LiveId" clId="{4EE6461E-60B0-4941-B2DD-3213CECBD1D6}" dt="2023-10-27T12:15:18.267" v="3539" actId="21"/>
          <ac:picMkLst>
            <pc:docMk/>
            <pc:sldMk cId="3044898049" sldId="268"/>
            <ac:picMk id="3" creationId="{D57EA2DB-01DB-4E7F-963A-6C7F53240063}"/>
          </ac:picMkLst>
        </pc:picChg>
        <pc:picChg chg="add mod">
          <ac:chgData name="子豪 章" userId="a49aefbc8cdc36ad" providerId="LiveId" clId="{4EE6461E-60B0-4941-B2DD-3213CECBD1D6}" dt="2023-10-27T12:27:44.071" v="3589" actId="1076"/>
          <ac:picMkLst>
            <pc:docMk/>
            <pc:sldMk cId="3044898049" sldId="268"/>
            <ac:picMk id="4" creationId="{A320E317-8A5D-4A4B-B5E9-494F4D446DBE}"/>
          </ac:picMkLst>
        </pc:picChg>
      </pc:sldChg>
      <pc:sldChg chg="addSp delSp modSp add mod">
        <pc:chgData name="子豪 章" userId="a49aefbc8cdc36ad" providerId="LiveId" clId="{4EE6461E-60B0-4941-B2DD-3213CECBD1D6}" dt="2023-10-28T09:40:06.384" v="4728" actId="1076"/>
        <pc:sldMkLst>
          <pc:docMk/>
          <pc:sldMk cId="4057817176" sldId="269"/>
        </pc:sldMkLst>
        <pc:spChg chg="mod">
          <ac:chgData name="子豪 章" userId="a49aefbc8cdc36ad" providerId="LiveId" clId="{4EE6461E-60B0-4941-B2DD-3213CECBD1D6}" dt="2023-10-27T12:30:05.210" v="3624" actId="20577"/>
          <ac:spMkLst>
            <pc:docMk/>
            <pc:sldMk cId="4057817176" sldId="269"/>
            <ac:spMk id="2" creationId="{6468887D-0EED-471A-AC95-0889D18D8C89}"/>
          </ac:spMkLst>
        </pc:spChg>
        <pc:spChg chg="add del">
          <ac:chgData name="子豪 章" userId="a49aefbc8cdc36ad" providerId="LiveId" clId="{4EE6461E-60B0-4941-B2DD-3213CECBD1D6}" dt="2023-10-27T12:30:14.358" v="3628" actId="478"/>
          <ac:spMkLst>
            <pc:docMk/>
            <pc:sldMk cId="4057817176" sldId="269"/>
            <ac:spMk id="3" creationId="{43057440-EDBE-4DBD-8F66-515DF51ED29B}"/>
          </ac:spMkLst>
        </pc:spChg>
        <pc:spChg chg="add mod">
          <ac:chgData name="子豪 章" userId="a49aefbc8cdc36ad" providerId="LiveId" clId="{4EE6461E-60B0-4941-B2DD-3213CECBD1D6}" dt="2023-10-28T09:40:06.384" v="4728" actId="1076"/>
          <ac:spMkLst>
            <pc:docMk/>
            <pc:sldMk cId="4057817176" sldId="269"/>
            <ac:spMk id="5" creationId="{A7286610-DF24-414C-AB03-865008107E63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6" creationId="{233C1468-BCB3-4606-8A73-345D681C8FDC}"/>
          </ac:spMkLst>
        </pc:spChg>
        <pc:spChg chg="add del">
          <ac:chgData name="子豪 章" userId="a49aefbc8cdc36ad" providerId="LiveId" clId="{4EE6461E-60B0-4941-B2DD-3213CECBD1D6}" dt="2023-10-27T12:37:14.799" v="3799" actId="478"/>
          <ac:spMkLst>
            <pc:docMk/>
            <pc:sldMk cId="4057817176" sldId="269"/>
            <ac:spMk id="7" creationId="{D20B1595-646F-45FE-A5F3-C80E0C93388A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8" creationId="{5637CFEC-0C6A-46DE-B6E6-A15DF2C9608B}"/>
          </ac:spMkLst>
        </pc:spChg>
        <pc:spChg chg="add mod">
          <ac:chgData name="子豪 章" userId="a49aefbc8cdc36ad" providerId="LiveId" clId="{4EE6461E-60B0-4941-B2DD-3213CECBD1D6}" dt="2023-10-27T12:50:10.491" v="4402" actId="1076"/>
          <ac:spMkLst>
            <pc:docMk/>
            <pc:sldMk cId="4057817176" sldId="269"/>
            <ac:spMk id="10" creationId="{89ABA3F7-7859-4C3F-AE54-B31B9F64D398}"/>
          </ac:spMkLst>
        </pc:spChg>
        <pc:spChg chg="add mod">
          <ac:chgData name="子豪 章" userId="a49aefbc8cdc36ad" providerId="LiveId" clId="{4EE6461E-60B0-4941-B2DD-3213CECBD1D6}" dt="2023-10-28T09:39:41.450" v="4727" actId="113"/>
          <ac:spMkLst>
            <pc:docMk/>
            <pc:sldMk cId="4057817176" sldId="269"/>
            <ac:spMk id="11" creationId="{AB43595B-D296-4FCE-AE16-D4D1BE93ED84}"/>
          </ac:spMkLst>
        </pc:spChg>
        <pc:spChg chg="add del mod">
          <ac:chgData name="子豪 章" userId="a49aefbc8cdc36ad" providerId="LiveId" clId="{4EE6461E-60B0-4941-B2DD-3213CECBD1D6}" dt="2023-10-27T12:50:44.162" v="4406"/>
          <ac:spMkLst>
            <pc:docMk/>
            <pc:sldMk cId="4057817176" sldId="269"/>
            <ac:spMk id="14" creationId="{023F127B-43AC-42E3-ABC9-491484F0BE70}"/>
          </ac:spMkLst>
        </pc:spChg>
        <pc:picChg chg="del">
          <ac:chgData name="子豪 章" userId="a49aefbc8cdc36ad" providerId="LiveId" clId="{4EE6461E-60B0-4941-B2DD-3213CECBD1D6}" dt="2023-10-27T12:30:07.696" v="3625" actId="478"/>
          <ac:picMkLst>
            <pc:docMk/>
            <pc:sldMk cId="4057817176" sldId="269"/>
            <ac:picMk id="4" creationId="{A320E317-8A5D-4A4B-B5E9-494F4D446DBE}"/>
          </ac:picMkLst>
        </pc:picChg>
        <pc:picChg chg="add mod">
          <ac:chgData name="子豪 章" userId="a49aefbc8cdc36ad" providerId="LiveId" clId="{4EE6461E-60B0-4941-B2DD-3213CECBD1D6}" dt="2023-10-27T12:49:52.250" v="4396" actId="14100"/>
          <ac:picMkLst>
            <pc:docMk/>
            <pc:sldMk cId="4057817176" sldId="269"/>
            <ac:picMk id="9" creationId="{78924CAD-1190-4EB6-A48C-63E555F9BAEB}"/>
          </ac:picMkLst>
        </pc:picChg>
        <pc:picChg chg="add mod">
          <ac:chgData name="子豪 章" userId="a49aefbc8cdc36ad" providerId="LiveId" clId="{4EE6461E-60B0-4941-B2DD-3213CECBD1D6}" dt="2023-10-27T12:55:42.120" v="4494" actId="1076"/>
          <ac:picMkLst>
            <pc:docMk/>
            <pc:sldMk cId="4057817176" sldId="269"/>
            <ac:picMk id="15" creationId="{17051437-7619-4771-8C79-C8F81A02C713}"/>
          </ac:picMkLst>
        </pc:picChg>
        <pc:picChg chg="add mod">
          <ac:chgData name="子豪 章" userId="a49aefbc8cdc36ad" providerId="LiveId" clId="{4EE6461E-60B0-4941-B2DD-3213CECBD1D6}" dt="2023-10-27T12:52:52.392" v="4489" actId="1076"/>
          <ac:picMkLst>
            <pc:docMk/>
            <pc:sldMk cId="4057817176" sldId="269"/>
            <ac:picMk id="16" creationId="{611E4FD4-6464-4AFD-BEF4-A4A4002551BD}"/>
          </ac:picMkLst>
        </pc:picChg>
        <pc:picChg chg="add mod">
          <ac:chgData name="子豪 章" userId="a49aefbc8cdc36ad" providerId="LiveId" clId="{4EE6461E-60B0-4941-B2DD-3213CECBD1D6}" dt="2023-10-27T12:52:56.315" v="4490" actId="1076"/>
          <ac:picMkLst>
            <pc:docMk/>
            <pc:sldMk cId="4057817176" sldId="269"/>
            <ac:picMk id="17" creationId="{5E8D4C91-48C7-4DB6-83EF-DD5BF27B8D79}"/>
          </ac:picMkLst>
        </pc:picChg>
        <pc:cxnChg chg="add mod">
          <ac:chgData name="子豪 章" userId="a49aefbc8cdc36ad" providerId="LiveId" clId="{4EE6461E-60B0-4941-B2DD-3213CECBD1D6}" dt="2023-10-27T12:50:01.107" v="4399" actId="1076"/>
          <ac:cxnSpMkLst>
            <pc:docMk/>
            <pc:sldMk cId="4057817176" sldId="269"/>
            <ac:cxnSpMk id="12" creationId="{76731D5C-CB64-4192-9C23-BB3D16CCBB3A}"/>
          </ac:cxnSpMkLst>
        </pc:cxnChg>
      </pc:sldChg>
      <pc:sldChg chg="modSp add mod">
        <pc:chgData name="子豪 章" userId="a49aefbc8cdc36ad" providerId="LiveId" clId="{4EE6461E-60B0-4941-B2DD-3213CECBD1D6}" dt="2023-10-28T10:36:00.575" v="4773" actId="1076"/>
        <pc:sldMkLst>
          <pc:docMk/>
          <pc:sldMk cId="849949940" sldId="270"/>
        </pc:sldMkLst>
        <pc:spChg chg="mod">
          <ac:chgData name="子豪 章" userId="a49aefbc8cdc36ad" providerId="LiveId" clId="{4EE6461E-60B0-4941-B2DD-3213CECBD1D6}" dt="2023-10-28T10:35:52.382" v="4772" actId="1076"/>
          <ac:spMkLst>
            <pc:docMk/>
            <pc:sldMk cId="849949940" sldId="270"/>
            <ac:spMk id="15" creationId="{D30B593E-1EF7-4303-A873-5DEE4E3F18BC}"/>
          </ac:spMkLst>
        </pc:spChg>
        <pc:spChg chg="mod">
          <ac:chgData name="子豪 章" userId="a49aefbc8cdc36ad" providerId="LiveId" clId="{4EE6461E-60B0-4941-B2DD-3213CECBD1D6}" dt="2023-10-28T10:35:36.551" v="4766" actId="1076"/>
          <ac:spMkLst>
            <pc:docMk/>
            <pc:sldMk cId="849949940" sldId="270"/>
            <ac:spMk id="16" creationId="{BAFFC9A4-3F59-487D-A4DB-77A8DD741C97}"/>
          </ac:spMkLst>
        </pc:spChg>
        <pc:spChg chg="mod">
          <ac:chgData name="子豪 章" userId="a49aefbc8cdc36ad" providerId="LiveId" clId="{4EE6461E-60B0-4941-B2DD-3213CECBD1D6}" dt="2023-10-28T10:36:00.575" v="4773" actId="1076"/>
          <ac:spMkLst>
            <pc:docMk/>
            <pc:sldMk cId="849949940" sldId="270"/>
            <ac:spMk id="25" creationId="{99DEA4DF-DA07-4F1E-A6B1-2ADA0AFD4A35}"/>
          </ac:spMkLst>
        </pc:sp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2" creationId="{44B17084-0A36-4212-BE10-FB049E8EF970}"/>
          </ac:picMkLst>
        </pc:pic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3" creationId="{EFF157EA-7FBD-4279-8DE2-9C9D3F01F4A2}"/>
          </ac:picMkLst>
        </pc:picChg>
      </pc:sldChg>
      <pc:sldChg chg="add del">
        <pc:chgData name="子豪 章" userId="a49aefbc8cdc36ad" providerId="LiveId" clId="{4EE6461E-60B0-4941-B2DD-3213CECBD1D6}" dt="2023-10-28T10:35:17.427" v="4764" actId="47"/>
        <pc:sldMkLst>
          <pc:docMk/>
          <pc:sldMk cId="1911705147" sldId="270"/>
        </pc:sldMkLst>
      </pc:sldChg>
      <pc:sldChg chg="addSp delSp modSp del mod chgLayout">
        <pc:chgData name="子豪 章" userId="a49aefbc8cdc36ad" providerId="LiveId" clId="{4EE6461E-60B0-4941-B2DD-3213CECBD1D6}" dt="2023-10-27T06:42:55.674" v="92" actId="47"/>
        <pc:sldMkLst>
          <pc:docMk/>
          <pc:sldMk cId="2039257482" sldId="290"/>
        </pc:sldMkLst>
        <pc:spChg chg="add mod ord">
          <ac:chgData name="子豪 章" userId="a49aefbc8cdc36ad" providerId="LiveId" clId="{4EE6461E-60B0-4941-B2DD-3213CECBD1D6}" dt="2023-10-27T06:42:50.113" v="91" actId="700"/>
          <ac:spMkLst>
            <pc:docMk/>
            <pc:sldMk cId="2039257482" sldId="290"/>
            <ac:spMk id="3" creationId="{06264816-F317-4EBC-B43E-EA2AC0C9045C}"/>
          </ac:spMkLst>
        </pc:spChg>
        <pc:spChg chg="mod">
          <ac:chgData name="子豪 章" userId="a49aefbc8cdc36ad" providerId="LiveId" clId="{4EE6461E-60B0-4941-B2DD-3213CECBD1D6}" dt="2023-10-27T06:39:10.011" v="31" actId="1076"/>
          <ac:spMkLst>
            <pc:docMk/>
            <pc:sldMk cId="2039257482" sldId="290"/>
            <ac:spMk id="4" creationId="{40C5064E-8BF6-4AB8-B88F-49CF9347037C}"/>
          </ac:spMkLst>
        </pc:spChg>
        <pc:picChg chg="del">
          <ac:chgData name="子豪 章" userId="a49aefbc8cdc36ad" providerId="LiveId" clId="{4EE6461E-60B0-4941-B2DD-3213CECBD1D6}" dt="2023-10-27T06:38:18.487" v="20" actId="478"/>
          <ac:picMkLst>
            <pc:docMk/>
            <pc:sldMk cId="2039257482" sldId="290"/>
            <ac:picMk id="2" creationId="{257B6F1B-E13D-462A-92F9-4F9887A599BC}"/>
          </ac:picMkLst>
        </pc:picChg>
      </pc:sldChg>
      <pc:sldChg chg="del">
        <pc:chgData name="子豪 章" userId="a49aefbc8cdc36ad" providerId="LiveId" clId="{4EE6461E-60B0-4941-B2DD-3213CECBD1D6}" dt="2023-10-27T06:42:33.492" v="90" actId="47"/>
        <pc:sldMkLst>
          <pc:docMk/>
          <pc:sldMk cId="2463307840" sldId="291"/>
        </pc:sldMkLst>
      </pc:sldChg>
      <pc:sldMasterChg chg="delSldLayout modSldLayout">
        <pc:chgData name="子豪 章" userId="a49aefbc8cdc36ad" providerId="LiveId" clId="{4EE6461E-60B0-4941-B2DD-3213CECBD1D6}" dt="2023-10-27T06:45:58.435" v="128" actId="255"/>
        <pc:sldMasterMkLst>
          <pc:docMk/>
          <pc:sldMasterMk cId="308249042" sldId="2147483648"/>
        </pc:sldMasterMkLst>
        <pc:sldLayoutChg chg="addSp delSp modSp mod">
          <pc:chgData name="子豪 章" userId="a49aefbc8cdc36ad" providerId="LiveId" clId="{4EE6461E-60B0-4941-B2DD-3213CECBD1D6}" dt="2023-10-27T06:44:03.090" v="112" actId="14100"/>
          <pc:sldLayoutMkLst>
            <pc:docMk/>
            <pc:sldMasterMk cId="308249042" sldId="2147483648"/>
            <pc:sldLayoutMk cId="2434566114" sldId="2147483649"/>
          </pc:sldLayoutMkLst>
          <pc:spChg chg="add del">
            <ac:chgData name="子豪 章" userId="a49aefbc8cdc36ad" providerId="LiveId" clId="{4EE6461E-60B0-4941-B2DD-3213CECBD1D6}" dt="2023-10-27T06:39:27.050" v="34" actId="11529"/>
            <ac:spMkLst>
              <pc:docMk/>
              <pc:sldMasterMk cId="308249042" sldId="2147483648"/>
              <pc:sldLayoutMk cId="2434566114" sldId="2147483649"/>
              <ac:spMk id="2" creationId="{18AA8A11-C62F-4F3C-8A89-3D953E37F888}"/>
            </ac:spMkLst>
          </pc:spChg>
          <pc:spChg chg="add mod">
            <ac:chgData name="子豪 章" userId="a49aefbc8cdc36ad" providerId="LiveId" clId="{4EE6461E-60B0-4941-B2DD-3213CECBD1D6}" dt="2023-10-27T06:44:03.090" v="112" actId="14100"/>
            <ac:spMkLst>
              <pc:docMk/>
              <pc:sldMasterMk cId="308249042" sldId="2147483648"/>
              <pc:sldLayoutMk cId="2434566114" sldId="2147483649"/>
              <ac:spMk id="3" creationId="{3BCA328E-8537-4BD7-A9EC-03CB015001E7}"/>
            </ac:spMkLst>
          </pc:spChg>
          <pc:spChg chg="add del mod">
            <ac:chgData name="子豪 章" userId="a49aefbc8cdc36ad" providerId="LiveId" clId="{4EE6461E-60B0-4941-B2DD-3213CECBD1D6}" dt="2023-10-27T06:38:56.850" v="25"/>
            <ac:spMkLst>
              <pc:docMk/>
              <pc:sldMasterMk cId="308249042" sldId="2147483648"/>
              <pc:sldLayoutMk cId="2434566114" sldId="2147483649"/>
              <ac:spMk id="4" creationId="{E8306113-0FE3-4419-AC5A-9CEDB10E689A}"/>
            </ac:spMkLst>
          </pc:spChg>
          <pc:spChg chg="add del mod">
            <ac:chgData name="子豪 章" userId="a49aefbc8cdc36ad" providerId="LiveId" clId="{4EE6461E-60B0-4941-B2DD-3213CECBD1D6}" dt="2023-10-27T06:39:17.473" v="33" actId="478"/>
            <ac:spMkLst>
              <pc:docMk/>
              <pc:sldMasterMk cId="308249042" sldId="2147483648"/>
              <pc:sldLayoutMk cId="2434566114" sldId="2147483649"/>
              <ac:spMk id="5" creationId="{E52A24CE-63A4-4297-BB71-9BD67C992C18}"/>
            </ac:spMkLst>
          </pc:spChg>
        </pc:sldLayoutChg>
        <pc:sldLayoutChg chg="del">
          <pc:chgData name="子豪 章" userId="a49aefbc8cdc36ad" providerId="LiveId" clId="{4EE6461E-60B0-4941-B2DD-3213CECBD1D6}" dt="2023-10-27T06:41:55.491" v="89" actId="2696"/>
          <pc:sldLayoutMkLst>
            <pc:docMk/>
            <pc:sldMasterMk cId="308249042" sldId="2147483648"/>
            <pc:sldLayoutMk cId="634024766" sldId="2147483651"/>
          </pc:sldLayoutMkLst>
        </pc:sldLayoutChg>
        <pc:sldLayoutChg chg="del">
          <pc:chgData name="子豪 章" userId="a49aefbc8cdc36ad" providerId="LiveId" clId="{4EE6461E-60B0-4941-B2DD-3213CECBD1D6}" dt="2023-10-27T06:41:55.029" v="88" actId="2696"/>
          <pc:sldLayoutMkLst>
            <pc:docMk/>
            <pc:sldMasterMk cId="308249042" sldId="2147483648"/>
            <pc:sldLayoutMk cId="149831394" sldId="2147483652"/>
          </pc:sldLayoutMkLst>
        </pc:sldLayoutChg>
        <pc:sldLayoutChg chg="del">
          <pc:chgData name="子豪 章" userId="a49aefbc8cdc36ad" providerId="LiveId" clId="{4EE6461E-60B0-4941-B2DD-3213CECBD1D6}" dt="2023-10-27T06:41:54.522" v="87" actId="2696"/>
          <pc:sldLayoutMkLst>
            <pc:docMk/>
            <pc:sldMasterMk cId="308249042" sldId="2147483648"/>
            <pc:sldLayoutMk cId="2475289060" sldId="2147483653"/>
          </pc:sldLayoutMkLst>
        </pc:sldLayoutChg>
        <pc:sldLayoutChg chg="del">
          <pc:chgData name="子豪 章" userId="a49aefbc8cdc36ad" providerId="LiveId" clId="{4EE6461E-60B0-4941-B2DD-3213CECBD1D6}" dt="2023-10-27T06:41:54.150" v="86" actId="2696"/>
          <pc:sldLayoutMkLst>
            <pc:docMk/>
            <pc:sldMasterMk cId="308249042" sldId="2147483648"/>
            <pc:sldLayoutMk cId="123982685" sldId="2147483654"/>
          </pc:sldLayoutMkLst>
        </pc:sldLayoutChg>
        <pc:sldLayoutChg chg="del">
          <pc:chgData name="子豪 章" userId="a49aefbc8cdc36ad" providerId="LiveId" clId="{4EE6461E-60B0-4941-B2DD-3213CECBD1D6}" dt="2023-10-27T06:41:53.783" v="85" actId="2696"/>
          <pc:sldLayoutMkLst>
            <pc:docMk/>
            <pc:sldMasterMk cId="308249042" sldId="2147483648"/>
            <pc:sldLayoutMk cId="1135014564" sldId="2147483655"/>
          </pc:sldLayoutMkLst>
        </pc:sldLayoutChg>
        <pc:sldLayoutChg chg="del">
          <pc:chgData name="子豪 章" userId="a49aefbc8cdc36ad" providerId="LiveId" clId="{4EE6461E-60B0-4941-B2DD-3213CECBD1D6}" dt="2023-10-27T06:41:53.454" v="84" actId="2696"/>
          <pc:sldLayoutMkLst>
            <pc:docMk/>
            <pc:sldMasterMk cId="308249042" sldId="2147483648"/>
            <pc:sldLayoutMk cId="3173683148" sldId="2147483656"/>
          </pc:sldLayoutMkLst>
        </pc:sldLayoutChg>
        <pc:sldLayoutChg chg="del">
          <pc:chgData name="子豪 章" userId="a49aefbc8cdc36ad" providerId="LiveId" clId="{4EE6461E-60B0-4941-B2DD-3213CECBD1D6}" dt="2023-10-27T06:41:53.106" v="83" actId="2696"/>
          <pc:sldLayoutMkLst>
            <pc:docMk/>
            <pc:sldMasterMk cId="308249042" sldId="2147483648"/>
            <pc:sldLayoutMk cId="3057997253" sldId="2147483657"/>
          </pc:sldLayoutMkLst>
        </pc:sldLayoutChg>
        <pc:sldLayoutChg chg="del">
          <pc:chgData name="子豪 章" userId="a49aefbc8cdc36ad" providerId="LiveId" clId="{4EE6461E-60B0-4941-B2DD-3213CECBD1D6}" dt="2023-10-27T06:41:52.648" v="82" actId="2696"/>
          <pc:sldLayoutMkLst>
            <pc:docMk/>
            <pc:sldMasterMk cId="308249042" sldId="2147483648"/>
            <pc:sldLayoutMk cId="1784057089" sldId="2147483658"/>
          </pc:sldLayoutMkLst>
        </pc:sldLayoutChg>
        <pc:sldLayoutChg chg="del">
          <pc:chgData name="子豪 章" userId="a49aefbc8cdc36ad" providerId="LiveId" clId="{4EE6461E-60B0-4941-B2DD-3213CECBD1D6}" dt="2023-10-27T06:41:52.041" v="81" actId="2696"/>
          <pc:sldLayoutMkLst>
            <pc:docMk/>
            <pc:sldMasterMk cId="308249042" sldId="2147483648"/>
            <pc:sldLayoutMk cId="3721929082" sldId="2147483659"/>
          </pc:sldLayoutMkLst>
        </pc:sldLayoutChg>
        <pc:sldLayoutChg chg="addSp modSp mod">
          <pc:chgData name="子豪 章" userId="a49aefbc8cdc36ad" providerId="LiveId" clId="{4EE6461E-60B0-4941-B2DD-3213CECBD1D6}" dt="2023-10-27T06:45:58.435" v="128" actId="255"/>
          <pc:sldLayoutMkLst>
            <pc:docMk/>
            <pc:sldMasterMk cId="308249042" sldId="2147483648"/>
            <pc:sldLayoutMk cId="3666377303" sldId="2147483660"/>
          </pc:sldLayoutMkLst>
          <pc:spChg chg="mod">
            <ac:chgData name="子豪 章" userId="a49aefbc8cdc36ad" providerId="LiveId" clId="{4EE6461E-60B0-4941-B2DD-3213CECBD1D6}" dt="2023-10-27T06:44:07.014" v="113" actId="14100"/>
            <ac:spMkLst>
              <pc:docMk/>
              <pc:sldMasterMk cId="308249042" sldId="2147483648"/>
              <pc:sldLayoutMk cId="3666377303" sldId="2147483660"/>
              <ac:spMk id="3" creationId="{3BCA328E-8537-4BD7-A9EC-03CB015001E7}"/>
            </ac:spMkLst>
          </pc:spChg>
          <pc:spChg chg="add mod">
            <ac:chgData name="子豪 章" userId="a49aefbc8cdc36ad" providerId="LiveId" clId="{4EE6461E-60B0-4941-B2DD-3213CECBD1D6}" dt="2023-10-27T06:45:58.435" v="128" actId="255"/>
            <ac:spMkLst>
              <pc:docMk/>
              <pc:sldMasterMk cId="308249042" sldId="2147483648"/>
              <pc:sldLayoutMk cId="3666377303" sldId="2147483660"/>
              <ac:spMk id="5" creationId="{C60B6688-7E02-4C68-9FC4-0A09E822630C}"/>
            </ac:spMkLst>
          </pc:spChg>
          <pc:spChg chg="mod">
            <ac:chgData name="子豪 章" userId="a49aefbc8cdc36ad" providerId="LiveId" clId="{4EE6461E-60B0-4941-B2DD-3213CECBD1D6}" dt="2023-10-27T06:41:40.741" v="80" actId="14100"/>
            <ac:spMkLst>
              <pc:docMk/>
              <pc:sldMasterMk cId="308249042" sldId="2147483648"/>
              <pc:sldLayoutMk cId="3666377303" sldId="2147483660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55140"/>
            <a:ext cx="118122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8842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w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2.png"/><Relationship Id="rId9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00F218-A44D-F803-15E8-2D850A10B42E}"/>
              </a:ext>
            </a:extLst>
          </p:cNvPr>
          <p:cNvSpPr/>
          <p:nvPr/>
        </p:nvSpPr>
        <p:spPr>
          <a:xfrm>
            <a:off x="934827" y="1902635"/>
            <a:ext cx="10778202" cy="24122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37652-7295-2670-8756-5EF89013C18D}"/>
              </a:ext>
            </a:extLst>
          </p:cNvPr>
          <p:cNvSpPr txBox="1"/>
          <p:nvPr/>
        </p:nvSpPr>
        <p:spPr>
          <a:xfrm>
            <a:off x="5283328" y="237849"/>
            <a:ext cx="11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1095077" y="2006535"/>
            <a:ext cx="10617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最近进展：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回复审稿人意见，补充数据集实验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分享论文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Federated Deep Multi-View Clustering with Global Self-Supervision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2023-10-28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Server    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03B809-AB91-4510-937B-390D8A88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5" y="952742"/>
            <a:ext cx="5697810" cy="23139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6DDBF76-0755-4FA8-98CE-47699982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31" y="1053595"/>
            <a:ext cx="4140079" cy="49599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0E863D-D72E-431B-A0A3-A29988BB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27" y="3591351"/>
            <a:ext cx="4174476" cy="2732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B85BD3DF-2A0A-4CD9-91C0-D832D33C7D3E}"/>
              </a:ext>
            </a:extLst>
          </p:cNvPr>
          <p:cNvSpPr/>
          <p:nvPr/>
        </p:nvSpPr>
        <p:spPr>
          <a:xfrm>
            <a:off x="2924870" y="952742"/>
            <a:ext cx="2222415" cy="1698267"/>
          </a:xfrm>
          <a:prstGeom prst="wedgeRoundRectCallout">
            <a:avLst>
              <a:gd name="adj1" fmla="val -34132"/>
              <a:gd name="adj2" fmla="val 139213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8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585F7-EA69-4A45-8275-FC13015A4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How to deal with Challenges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D91AE-3998-49B8-8C15-4877A17D3437}"/>
              </a:ext>
            </a:extLst>
          </p:cNvPr>
          <p:cNvSpPr txBox="1"/>
          <p:nvPr/>
        </p:nvSpPr>
        <p:spPr>
          <a:xfrm>
            <a:off x="793750" y="886667"/>
            <a:ext cx="530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Feature heterogeneity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D720B-564D-4348-8A8B-51AC779C702E}"/>
              </a:ext>
            </a:extLst>
          </p:cNvPr>
          <p:cNvSpPr txBox="1"/>
          <p:nvPr/>
        </p:nvSpPr>
        <p:spPr>
          <a:xfrm>
            <a:off x="793750" y="4044524"/>
            <a:ext cx="325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Incomplete information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6E5120-A9DB-46FF-8456-B5202579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6" y="1700974"/>
            <a:ext cx="1514077" cy="1038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17E016-106F-4D0C-BC3F-5B0F4914D4C0}"/>
              </a:ext>
            </a:extLst>
          </p:cNvPr>
          <p:cNvSpPr txBox="1"/>
          <p:nvPr/>
        </p:nvSpPr>
        <p:spPr>
          <a:xfrm>
            <a:off x="1630498" y="3000101"/>
            <a:ext cx="3757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Roboto" panose="02000000000000000000" pitchFamily="2" charset="0"/>
              </a:rPr>
              <a:t>data distribution with significant differences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4EF772-4655-44F3-ADA2-96D92A44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66" y="1697028"/>
            <a:ext cx="1534767" cy="1038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D9C585-C68A-494F-B429-AD49EBB78484}"/>
              </a:ext>
            </a:extLst>
          </p:cNvPr>
          <p:cNvSpPr txBox="1"/>
          <p:nvPr/>
        </p:nvSpPr>
        <p:spPr>
          <a:xfrm>
            <a:off x="2535019" y="3222798"/>
            <a:ext cx="145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Domain shift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2DC1DC-5974-44FB-B2D1-8DF2EE182CAC}"/>
              </a:ext>
            </a:extLst>
          </p:cNvPr>
          <p:cNvCxnSpPr>
            <a:cxnSpLocks/>
          </p:cNvCxnSpPr>
          <p:nvPr/>
        </p:nvCxnSpPr>
        <p:spPr>
          <a:xfrm>
            <a:off x="520700" y="3675192"/>
            <a:ext cx="115723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4B17084-0A36-4212-BE10-FB049E8E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21" y="3812392"/>
            <a:ext cx="10858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F157EA-7FBD-4279-8DE2-9C9D3F01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321" y="5276860"/>
            <a:ext cx="1066800" cy="866775"/>
          </a:xfrm>
          <a:prstGeom prst="rect">
            <a:avLst/>
          </a:prstGeom>
        </p:spPr>
      </p:pic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5268997-A825-448F-918E-F4BAEA779B81}"/>
              </a:ext>
            </a:extLst>
          </p:cNvPr>
          <p:cNvSpPr/>
          <p:nvPr/>
        </p:nvSpPr>
        <p:spPr>
          <a:xfrm>
            <a:off x="2763287" y="2070902"/>
            <a:ext cx="828604" cy="209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D30B593E-1EF7-4303-A873-5DEE4E3F18BC}"/>
              </a:ext>
            </a:extLst>
          </p:cNvPr>
          <p:cNvSpPr/>
          <p:nvPr/>
        </p:nvSpPr>
        <p:spPr>
          <a:xfrm rot="5400000">
            <a:off x="4533273" y="4909115"/>
            <a:ext cx="572894" cy="162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FFC9A4-3F59-487D-A4DB-77A8DD741C97}"/>
              </a:ext>
            </a:extLst>
          </p:cNvPr>
          <p:cNvSpPr txBox="1"/>
          <p:nvPr/>
        </p:nvSpPr>
        <p:spPr>
          <a:xfrm>
            <a:off x="1098205" y="4769912"/>
            <a:ext cx="332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Roboto" panose="02000000000000000000" pitchFamily="2" charset="0"/>
              </a:rPr>
              <a:t>View information unique to each client.</a:t>
            </a:r>
            <a:endParaRPr lang="zh-CN" altLang="en-US" sz="14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B9EA24D-FF93-4FC9-A12A-20BD37611208}"/>
              </a:ext>
            </a:extLst>
          </p:cNvPr>
          <p:cNvSpPr/>
          <p:nvPr/>
        </p:nvSpPr>
        <p:spPr>
          <a:xfrm>
            <a:off x="6267556" y="2033860"/>
            <a:ext cx="811454" cy="3693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4C9EBE-9F42-4683-B1F9-3B51890DA0DC}"/>
              </a:ext>
            </a:extLst>
          </p:cNvPr>
          <p:cNvSpPr txBox="1"/>
          <p:nvPr/>
        </p:nvSpPr>
        <p:spPr>
          <a:xfrm>
            <a:off x="7624036" y="1415608"/>
            <a:ext cx="412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训练一个全局的目标分布</a:t>
            </a:r>
            <a:r>
              <a:rPr lang="en-US" altLang="zh-CN" dirty="0"/>
              <a:t>P</a:t>
            </a:r>
          </a:p>
          <a:p>
            <a:endParaRPr lang="en-US" altLang="zh-CN" dirty="0"/>
          </a:p>
          <a:p>
            <a:r>
              <a:rPr lang="zh-CN" altLang="en-US" dirty="0"/>
              <a:t>并督促每个客户端下的分布趋于一致性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BBE5D89-E345-40D1-A1B7-213C232B4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010" y="2481364"/>
            <a:ext cx="3880474" cy="761359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99DEA4DF-DA07-4F1E-A6B1-2ADA0AFD4A35}"/>
              </a:ext>
            </a:extLst>
          </p:cNvPr>
          <p:cNvSpPr/>
          <p:nvPr/>
        </p:nvSpPr>
        <p:spPr>
          <a:xfrm>
            <a:off x="6267556" y="4769912"/>
            <a:ext cx="811454" cy="3693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783D9D6-CBE8-4A67-9C92-F437EAAC7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969" y="3970748"/>
            <a:ext cx="3926000" cy="13977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40F18-8D7E-4F47-8B95-D099995C1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037" y="5654525"/>
            <a:ext cx="2344416" cy="56050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6FC0D9D-FAC0-4554-B936-96445466D179}"/>
              </a:ext>
            </a:extLst>
          </p:cNvPr>
          <p:cNvSpPr txBox="1"/>
          <p:nvPr/>
        </p:nvSpPr>
        <p:spPr>
          <a:xfrm>
            <a:off x="2584343" y="2718643"/>
            <a:ext cx="1355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non-IID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数据分布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14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8887D-0EED-471A-AC95-0889D18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1D22EB-D0E9-438D-970F-882642BD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88" y="1651279"/>
            <a:ext cx="8819015" cy="42303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6FB4C9-4AD8-4C35-8AE3-780E565297A9}"/>
              </a:ext>
            </a:extLst>
          </p:cNvPr>
          <p:cNvSpPr txBox="1"/>
          <p:nvPr/>
        </p:nvSpPr>
        <p:spPr>
          <a:xfrm>
            <a:off x="842665" y="6143200"/>
            <a:ext cx="1036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[6] </a:t>
            </a:r>
            <a:r>
              <a:rPr lang="zh-CN" altLang="en-US" sz="1100" dirty="0"/>
              <a:t>Xiao Cai, Feiping Nie, and Heng Huang. 2013. Multi-view k-means clustering on big data. In IJCAI.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0688E-3852-4866-9684-58C5234C7436}"/>
              </a:ext>
            </a:extLst>
          </p:cNvPr>
          <p:cNvSpPr txBox="1"/>
          <p:nvPr/>
        </p:nvSpPr>
        <p:spPr>
          <a:xfrm>
            <a:off x="842665" y="6404810"/>
            <a:ext cx="9923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[18] </a:t>
            </a:r>
            <a:r>
              <a:rPr lang="zh-CN" altLang="en-US" sz="1100" dirty="0"/>
              <a:t>Shudong Huang, Yazhou Ren, and Zenglin Xu. 2018. Robust multi-view data clustering with multi-view capped-norm k-means. Neurocomputing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4C05D6-E435-4057-B556-1FCC50A1EBFB}"/>
              </a:ext>
            </a:extLst>
          </p:cNvPr>
          <p:cNvSpPr txBox="1"/>
          <p:nvPr/>
        </p:nvSpPr>
        <p:spPr>
          <a:xfrm>
            <a:off x="673937" y="727949"/>
            <a:ext cx="11073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特点：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1. </a:t>
            </a:r>
            <a:r>
              <a:rPr lang="zh-CN" altLang="en-US" b="0" i="0" dirty="0">
                <a:effectLst/>
                <a:latin typeface="-apple-system"/>
              </a:rPr>
              <a:t>这些数据集的多个视图分布在不同的客户端中，并且彼此隔离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2.</a:t>
            </a:r>
            <a:r>
              <a:rPr lang="zh-CN" altLang="en-US" b="0" i="0" dirty="0">
                <a:effectLst/>
                <a:latin typeface="-apple-system"/>
              </a:rPr>
              <a:t>构造不完全数据集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dirty="0">
                <a:latin typeface="-apple-system"/>
              </a:rPr>
              <a:t>&gt;</a:t>
            </a:r>
            <a:r>
              <a:rPr lang="zh-CN" altLang="en-US" dirty="0">
                <a:latin typeface="-apple-system"/>
              </a:rPr>
              <a:t>重叠率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79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8887D-0EED-471A-AC95-0889D18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7EA2DB-01DB-4E7F-963A-6C7F5324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93" y="784791"/>
            <a:ext cx="8473010" cy="2936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019389-0CA5-4FF1-A634-5A7D0D88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27" y="4080923"/>
            <a:ext cx="7504943" cy="24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8887D-0EED-471A-AC95-0889D18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20E317-8A5D-4A4B-B5E9-494F4D44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6" y="1833165"/>
            <a:ext cx="4259863" cy="33383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3C1468-BCB3-4606-8A73-345D681C8FDC}"/>
              </a:ext>
            </a:extLst>
          </p:cNvPr>
          <p:cNvSpPr txBox="1"/>
          <p:nvPr/>
        </p:nvSpPr>
        <p:spPr>
          <a:xfrm>
            <a:off x="4785461" y="2716761"/>
            <a:ext cx="6895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构造不完全数据集时引入了</a:t>
            </a:r>
            <a:r>
              <a:rPr lang="en-US" altLang="zh-CN" b="0" i="0" dirty="0">
                <a:effectLst/>
                <a:latin typeface="-apple-system"/>
              </a:rPr>
              <a:t>Dirichlet</a:t>
            </a:r>
            <a:r>
              <a:rPr lang="zh-CN" altLang="en-US" b="0" i="0" dirty="0">
                <a:effectLst/>
                <a:latin typeface="-apple-system"/>
              </a:rPr>
              <a:t>分布</a:t>
            </a:r>
            <a:r>
              <a:rPr lang="en-US" altLang="zh-CN" b="0" i="0" dirty="0">
                <a:effectLst/>
                <a:latin typeface="-apple-system"/>
              </a:rPr>
              <a:t>,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值越大，分布越接近于均匀分布，其值越小，分布越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concentrated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37CFEC-0C6A-46DE-B6E6-A15DF2C9608B}"/>
              </a:ext>
            </a:extLst>
          </p:cNvPr>
          <p:cNvSpPr txBox="1"/>
          <p:nvPr/>
        </p:nvSpPr>
        <p:spPr>
          <a:xfrm>
            <a:off x="4912629" y="383189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10</a:t>
            </a:r>
            <a:r>
              <a:rPr lang="zh-CN" altLang="en-US" baseline="30000" dirty="0"/>
              <a:t>−2</a:t>
            </a:r>
            <a:r>
              <a:rPr lang="zh-CN" altLang="en-US" dirty="0"/>
              <a:t>(high), </a:t>
            </a:r>
            <a:r>
              <a:rPr lang="en-US" altLang="zh-CN" dirty="0"/>
              <a:t>10</a:t>
            </a:r>
            <a:r>
              <a:rPr lang="en-US" altLang="zh-CN" baseline="30000" dirty="0"/>
              <a:t>0</a:t>
            </a:r>
            <a:r>
              <a:rPr lang="zh-CN" altLang="en-US" dirty="0"/>
              <a:t> (moderate), and 10</a:t>
            </a:r>
            <a:r>
              <a:rPr lang="zh-CN" altLang="en-US" baseline="30000" dirty="0"/>
              <a:t>2</a:t>
            </a:r>
            <a:r>
              <a:rPr lang="zh-CN" altLang="en-US" dirty="0"/>
              <a:t> (none)</a:t>
            </a:r>
          </a:p>
        </p:txBody>
      </p:sp>
    </p:spTree>
    <p:extLst>
      <p:ext uri="{BB962C8B-B14F-4D97-AF65-F5344CB8AC3E}">
        <p14:creationId xmlns:p14="http://schemas.microsoft.com/office/powerpoint/2010/main" val="304489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8887D-0EED-471A-AC95-0889D18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86610-DF24-414C-AB03-865008107E63}"/>
              </a:ext>
            </a:extLst>
          </p:cNvPr>
          <p:cNvSpPr txBox="1"/>
          <p:nvPr/>
        </p:nvSpPr>
        <p:spPr>
          <a:xfrm>
            <a:off x="5447889" y="1876652"/>
            <a:ext cx="501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缺失多模态聚类</a:t>
            </a:r>
            <a:r>
              <a:rPr lang="en-US" altLang="zh-CN" dirty="0"/>
              <a:t>(</a:t>
            </a:r>
            <a:r>
              <a:rPr lang="zh-CN" altLang="en-US" dirty="0"/>
              <a:t>聚类</a:t>
            </a:r>
            <a:r>
              <a:rPr lang="en-US" altLang="zh-CN" dirty="0"/>
              <a:t>+</a:t>
            </a:r>
            <a:r>
              <a:rPr lang="zh-CN" altLang="en-US" dirty="0"/>
              <a:t>数据补全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分布式环境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924CAD-1190-4EB6-A48C-63E555F9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5" y="783266"/>
            <a:ext cx="4822044" cy="26117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ABA3F7-7859-4C3F-AE54-B31B9F64D398}"/>
              </a:ext>
            </a:extLst>
          </p:cNvPr>
          <p:cNvSpPr txBox="1"/>
          <p:nvPr/>
        </p:nvSpPr>
        <p:spPr>
          <a:xfrm>
            <a:off x="2745113" y="2245984"/>
            <a:ext cx="1815340" cy="38810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43595B-D296-4FCE-AE16-D4D1BE93ED84}"/>
              </a:ext>
            </a:extLst>
          </p:cNvPr>
          <p:cNvSpPr txBox="1"/>
          <p:nvPr/>
        </p:nvSpPr>
        <p:spPr>
          <a:xfrm>
            <a:off x="405189" y="3753290"/>
            <a:ext cx="10676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联邦学习的隐私保护性值得探讨，能否</a:t>
            </a:r>
            <a:r>
              <a:rPr lang="zh-CN" altLang="en-US" b="1" dirty="0"/>
              <a:t>直接共享</a:t>
            </a:r>
            <a:r>
              <a:rPr lang="zh-CN" altLang="en-US" dirty="0"/>
              <a:t>一些</a:t>
            </a:r>
            <a:r>
              <a:rPr lang="zh-CN" altLang="en-US" b="1" dirty="0"/>
              <a:t>关键性信息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主流的联邦学习方法都是共享的是</a:t>
            </a:r>
            <a:r>
              <a:rPr lang="zh-CN" altLang="en-US" b="1" dirty="0"/>
              <a:t>梯度、模型参数</a:t>
            </a:r>
            <a:r>
              <a:rPr lang="zh-CN" altLang="en-US" dirty="0"/>
              <a:t>等信息，但这里直接</a:t>
            </a:r>
            <a:r>
              <a:rPr lang="zh-CN" altLang="en-US" b="1" dirty="0"/>
              <a:t>共享特征</a:t>
            </a:r>
            <a:r>
              <a:rPr lang="en-US" altLang="zh-CN" b="1" dirty="0"/>
              <a:t>Z</a:t>
            </a:r>
            <a:r>
              <a:rPr lang="zh-CN" altLang="en-US" b="1" dirty="0"/>
              <a:t>和聚类相关信息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b="1" dirty="0"/>
              <a:t>数据异质</a:t>
            </a:r>
            <a:r>
              <a:rPr lang="zh-CN" altLang="en-US" dirty="0"/>
              <a:t>这一块的实验不够充分：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只考虑了客户端的数据量分布，还有：标签独有、模态的差异性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731D5C-CB64-4192-9C23-BB3D16CCBB3A}"/>
              </a:ext>
            </a:extLst>
          </p:cNvPr>
          <p:cNvCxnSpPr>
            <a:cxnSpLocks/>
          </p:cNvCxnSpPr>
          <p:nvPr/>
        </p:nvCxnSpPr>
        <p:spPr>
          <a:xfrm>
            <a:off x="143233" y="3458704"/>
            <a:ext cx="11911507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7051437-7619-4771-8C79-C8F81A02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638" y="4841619"/>
            <a:ext cx="3932278" cy="17583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1E4FD4-6464-4AFD-BEF4-A4A40025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29" y="5910502"/>
            <a:ext cx="1129952" cy="7748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E8D4C91-48C7-4DB6-83EF-DD5BF27B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73" y="5951833"/>
            <a:ext cx="1084295" cy="7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Federated Deep Multi-View Clustering with Global Self-Supervision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5349399-1536-493D-9178-652598267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32679"/>
            <a:ext cx="11710645" cy="369887"/>
          </a:xfrm>
        </p:spPr>
        <p:txBody>
          <a:bodyPr anchor="ctr"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Xinyue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"Federated Deep Multi-View Clustering with Global Self-Supervision."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Multimedia 2023.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7904B3-7FC4-41E8-B9E8-A8F2E136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75" y="839806"/>
            <a:ext cx="5547231" cy="3391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A85C81-2B40-40C0-8211-1800DD2036A2}"/>
              </a:ext>
            </a:extLst>
          </p:cNvPr>
          <p:cNvSpPr txBox="1"/>
          <p:nvPr/>
        </p:nvSpPr>
        <p:spPr>
          <a:xfrm>
            <a:off x="3872573" y="4639573"/>
            <a:ext cx="3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Federated multi-view clustering.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0693-D954-4F39-96A3-7365077B283D}"/>
              </a:ext>
            </a:extLst>
          </p:cNvPr>
          <p:cNvSpPr txBox="1"/>
          <p:nvPr/>
        </p:nvSpPr>
        <p:spPr>
          <a:xfrm>
            <a:off x="3921017" y="5155838"/>
            <a:ext cx="317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分布式的多视图聚类</a:t>
            </a:r>
          </a:p>
        </p:txBody>
      </p:sp>
    </p:spTree>
    <p:extLst>
      <p:ext uri="{BB962C8B-B14F-4D97-AF65-F5344CB8AC3E}">
        <p14:creationId xmlns:p14="http://schemas.microsoft.com/office/powerpoint/2010/main" val="347155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Federated multi-view clustering (</a:t>
            </a:r>
            <a:r>
              <a:rPr lang="en-US" altLang="zh-CN" dirty="0" err="1"/>
              <a:t>FedMVC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2F7A5-4437-4324-BA7B-42B64684AEDB}"/>
              </a:ext>
            </a:extLst>
          </p:cNvPr>
          <p:cNvSpPr txBox="1"/>
          <p:nvPr/>
        </p:nvSpPr>
        <p:spPr>
          <a:xfrm>
            <a:off x="314253" y="672171"/>
            <a:ext cx="20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集中式学习环境：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446203-FEBE-45FE-ABF4-7E94799FD859}"/>
              </a:ext>
            </a:extLst>
          </p:cNvPr>
          <p:cNvSpPr/>
          <p:nvPr/>
        </p:nvSpPr>
        <p:spPr>
          <a:xfrm>
            <a:off x="4210722" y="876300"/>
            <a:ext cx="5644478" cy="147955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0AD3535-E490-4507-B3BF-3ACF15CD8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72"/>
          <a:stretch/>
        </p:blipFill>
        <p:spPr>
          <a:xfrm>
            <a:off x="4510524" y="1029509"/>
            <a:ext cx="1696806" cy="88501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C69D43ED-B143-4604-8B05-8167A1F9ED8D}"/>
              </a:ext>
            </a:extLst>
          </p:cNvPr>
          <p:cNvSpPr/>
          <p:nvPr/>
        </p:nvSpPr>
        <p:spPr>
          <a:xfrm>
            <a:off x="6443967" y="1472013"/>
            <a:ext cx="1747533" cy="238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AA30B7-D1F4-42A5-95BB-18424BB55AA0}"/>
              </a:ext>
            </a:extLst>
          </p:cNvPr>
          <p:cNvSpPr txBox="1"/>
          <p:nvPr/>
        </p:nvSpPr>
        <p:spPr>
          <a:xfrm>
            <a:off x="6600750" y="1164236"/>
            <a:ext cx="1889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多视图聚类算法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13CF3-9E33-4C6A-A771-9D64628726EA}"/>
              </a:ext>
            </a:extLst>
          </p:cNvPr>
          <p:cNvSpPr txBox="1"/>
          <p:nvPr/>
        </p:nvSpPr>
        <p:spPr>
          <a:xfrm>
            <a:off x="4752831" y="1930976"/>
            <a:ext cx="1238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多视图数据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7F5DDC4-08C7-47A1-918A-F228F910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753" y="999384"/>
            <a:ext cx="1359884" cy="113990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4DF43AA-B88F-4B3D-846C-73FD7232E579}"/>
              </a:ext>
            </a:extLst>
          </p:cNvPr>
          <p:cNvSpPr txBox="1"/>
          <p:nvPr/>
        </p:nvSpPr>
        <p:spPr>
          <a:xfrm>
            <a:off x="7025494" y="1722599"/>
            <a:ext cx="69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模型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7D1F54E-6149-477D-9AF6-DB0AA011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122" y="1212788"/>
            <a:ext cx="803508" cy="589239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2C9E4D2A-D99E-4EA0-9F7D-28386EAE833C}"/>
              </a:ext>
            </a:extLst>
          </p:cNvPr>
          <p:cNvSpPr/>
          <p:nvPr/>
        </p:nvSpPr>
        <p:spPr>
          <a:xfrm>
            <a:off x="3313597" y="1407946"/>
            <a:ext cx="803507" cy="21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5C5B95-25B3-4200-9F4D-0B7AF7B94332}"/>
              </a:ext>
            </a:extLst>
          </p:cNvPr>
          <p:cNvSpPr txBox="1"/>
          <p:nvPr/>
        </p:nvSpPr>
        <p:spPr>
          <a:xfrm>
            <a:off x="2164103" y="3214479"/>
            <a:ext cx="516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但由于行业竞争、隐私问题而不能</a:t>
            </a:r>
            <a:r>
              <a:rPr lang="zh-CN" altLang="en-US" b="1" i="0" dirty="0">
                <a:effectLst/>
                <a:latin typeface="-apple-system"/>
              </a:rPr>
              <a:t>直接共享数据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BAE3D0-565C-45FE-B732-4021EA73AF0D}"/>
              </a:ext>
            </a:extLst>
          </p:cNvPr>
          <p:cNvSpPr txBox="1"/>
          <p:nvPr/>
        </p:nvSpPr>
        <p:spPr>
          <a:xfrm>
            <a:off x="1024818" y="2681927"/>
            <a:ext cx="941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CIDFont+F2"/>
              </a:rPr>
              <a:t>面临问题：单一机构所拥有的数据往往规模有限、数据种类不够丰富或者数据模态有所缺失</a:t>
            </a:r>
            <a:r>
              <a:rPr lang="zh-CN" altLang="en-US" dirty="0"/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A8A0E0-3A78-4555-8AE9-E4C5D1E34D18}"/>
              </a:ext>
            </a:extLst>
          </p:cNvPr>
          <p:cNvSpPr txBox="1"/>
          <p:nvPr/>
        </p:nvSpPr>
        <p:spPr>
          <a:xfrm>
            <a:off x="402310" y="4058401"/>
            <a:ext cx="20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联邦学习：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5808855-06F6-4756-B2FC-05DC5EBF2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30" y="4205171"/>
            <a:ext cx="803508" cy="58923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7ECDFD8-AAF6-4A6E-BE2B-B62BF5622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113" y="4964155"/>
            <a:ext cx="816342" cy="58923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10FBB06-9995-4D41-B4AC-92EE3880F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530" y="5679458"/>
            <a:ext cx="816342" cy="60025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74D6436-00F8-4C96-9BCA-93697F391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950" y="4964155"/>
            <a:ext cx="1068312" cy="7948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F5F5724-8886-4EC2-A6C7-1F801723F35D}"/>
              </a:ext>
            </a:extLst>
          </p:cNvPr>
          <p:cNvSpPr txBox="1"/>
          <p:nvPr/>
        </p:nvSpPr>
        <p:spPr>
          <a:xfrm>
            <a:off x="6229695" y="5716981"/>
            <a:ext cx="74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5BA5E8B-FE7B-4AEC-A905-C12348704832}"/>
              </a:ext>
            </a:extLst>
          </p:cNvPr>
          <p:cNvCxnSpPr>
            <a:cxnSpLocks/>
            <a:stCxn id="63" idx="3"/>
            <a:endCxn id="38" idx="1"/>
          </p:cNvCxnSpPr>
          <p:nvPr/>
        </p:nvCxnSpPr>
        <p:spPr>
          <a:xfrm>
            <a:off x="4937302" y="4535595"/>
            <a:ext cx="1185648" cy="825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B9DCBE-AA01-4920-9D57-3FC09143546D}"/>
              </a:ext>
            </a:extLst>
          </p:cNvPr>
          <p:cNvCxnSpPr>
            <a:cxnSpLocks/>
            <a:stCxn id="64" idx="3"/>
            <a:endCxn id="38" idx="1"/>
          </p:cNvCxnSpPr>
          <p:nvPr/>
        </p:nvCxnSpPr>
        <p:spPr>
          <a:xfrm>
            <a:off x="4991100" y="5347018"/>
            <a:ext cx="1131850" cy="14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5923E70-4207-42D2-9343-60F3BDEB11E2}"/>
              </a:ext>
            </a:extLst>
          </p:cNvPr>
          <p:cNvCxnSpPr>
            <a:cxnSpLocks/>
            <a:stCxn id="65" idx="3"/>
            <a:endCxn id="38" idx="1"/>
          </p:cNvCxnSpPr>
          <p:nvPr/>
        </p:nvCxnSpPr>
        <p:spPr>
          <a:xfrm flipV="1">
            <a:off x="4937302" y="5361567"/>
            <a:ext cx="1185648" cy="694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D47B4BA-CD1A-46EA-BEA5-E3F9B716F918}"/>
              </a:ext>
            </a:extLst>
          </p:cNvPr>
          <p:cNvSpPr txBox="1"/>
          <p:nvPr/>
        </p:nvSpPr>
        <p:spPr>
          <a:xfrm>
            <a:off x="3239026" y="1100169"/>
            <a:ext cx="92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本地环境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5CD86A6-6887-4A6F-9524-97C242F28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6611" y="4262517"/>
            <a:ext cx="2000691" cy="54615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30E37FF4-1FEE-4CA2-A513-F4FD195069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6611" y="5068766"/>
            <a:ext cx="2054489" cy="55650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4A18EB6B-DA51-42AE-8D99-4FFA908D8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6611" y="5796169"/>
            <a:ext cx="2000691" cy="51946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A2DA638E-EFC6-4F76-B648-DAA48586DAC3}"/>
              </a:ext>
            </a:extLst>
          </p:cNvPr>
          <p:cNvSpPr txBox="1"/>
          <p:nvPr/>
        </p:nvSpPr>
        <p:spPr>
          <a:xfrm>
            <a:off x="7562850" y="4640989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不直接共享数据</a:t>
            </a:r>
            <a:endParaRPr lang="en-US" altLang="zh-CN" dirty="0"/>
          </a:p>
          <a:p>
            <a:r>
              <a:rPr lang="zh-CN" altLang="en-US" dirty="0"/>
              <a:t>通过服务器进行信息的分享</a:t>
            </a:r>
            <a:r>
              <a:rPr lang="en-US" altLang="zh-CN" dirty="0"/>
              <a:t>(</a:t>
            </a:r>
            <a:r>
              <a:rPr lang="zh-CN" altLang="en-US" dirty="0"/>
              <a:t>梯度等信息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820CC4-E1B8-442C-8F00-C0EE4231C52B}"/>
              </a:ext>
            </a:extLst>
          </p:cNvPr>
          <p:cNvSpPr txBox="1"/>
          <p:nvPr/>
        </p:nvSpPr>
        <p:spPr>
          <a:xfrm>
            <a:off x="7470069" y="5426837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-&gt; </a:t>
            </a:r>
            <a:r>
              <a:rPr lang="zh-CN" altLang="en-US" dirty="0"/>
              <a:t>多个用户同时训练一个全局模型</a:t>
            </a:r>
            <a:endParaRPr lang="en-US" altLang="zh-CN" dirty="0"/>
          </a:p>
          <a:p>
            <a:r>
              <a:rPr lang="en-US" altLang="zh-CN" dirty="0"/>
              <a:t> -&gt; </a:t>
            </a:r>
            <a:r>
              <a:rPr lang="zh-CN" altLang="en-US" dirty="0"/>
              <a:t>改善本地模型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5EA7300-330E-4B40-B480-D084620690EB}"/>
              </a:ext>
            </a:extLst>
          </p:cNvPr>
          <p:cNvCxnSpPr>
            <a:cxnSpLocks/>
          </p:cNvCxnSpPr>
          <p:nvPr/>
        </p:nvCxnSpPr>
        <p:spPr>
          <a:xfrm>
            <a:off x="119405" y="3774311"/>
            <a:ext cx="1193289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7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Overview Challenges of </a:t>
            </a:r>
            <a:r>
              <a:rPr lang="en-US" altLang="zh-CN" dirty="0" err="1"/>
              <a:t>FedMVC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74F2FE-CCDA-4B42-8DCE-C83DD601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0" y="1318693"/>
            <a:ext cx="5202737" cy="42206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A57461-4A48-4CE7-815A-8F8AC4BDA766}"/>
              </a:ext>
            </a:extLst>
          </p:cNvPr>
          <p:cNvSpPr txBox="1"/>
          <p:nvPr/>
        </p:nvSpPr>
        <p:spPr>
          <a:xfrm>
            <a:off x="6096000" y="1227945"/>
            <a:ext cx="530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Data heterogeneity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8421A7D-58D2-4C05-B0F3-5FA2586132AA}"/>
              </a:ext>
            </a:extLst>
          </p:cNvPr>
          <p:cNvSpPr txBox="1"/>
          <p:nvPr/>
        </p:nvSpPr>
        <p:spPr>
          <a:xfrm>
            <a:off x="6096000" y="4226193"/>
            <a:ext cx="325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Incomplete information</a:t>
            </a:r>
            <a:endParaRPr lang="zh-CN" alt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30E78A2-60D9-4D53-B7CE-2F240F14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55" y="1820822"/>
            <a:ext cx="1514077" cy="103822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8D3E8596-51C7-4303-AD13-908607F03AC2}"/>
              </a:ext>
            </a:extLst>
          </p:cNvPr>
          <p:cNvSpPr txBox="1"/>
          <p:nvPr/>
        </p:nvSpPr>
        <p:spPr>
          <a:xfrm>
            <a:off x="6898207" y="3134647"/>
            <a:ext cx="3757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Roboto" panose="02000000000000000000" pitchFamily="2" charset="0"/>
              </a:rPr>
              <a:t>data distribution with significant differences</a:t>
            </a:r>
            <a:endParaRPr lang="zh-CN" altLang="en-US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AAF6472-CCFB-4287-A689-036E9A05B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475" y="1816876"/>
            <a:ext cx="1534767" cy="1038225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F608BF46-8605-4220-B9DE-67A208AC10A7}"/>
              </a:ext>
            </a:extLst>
          </p:cNvPr>
          <p:cNvSpPr txBox="1"/>
          <p:nvPr/>
        </p:nvSpPr>
        <p:spPr>
          <a:xfrm>
            <a:off x="7791292" y="3446969"/>
            <a:ext cx="145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Domain shift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49AAAB7-E10B-44FE-956C-5FA299190B43}"/>
              </a:ext>
            </a:extLst>
          </p:cNvPr>
          <p:cNvCxnSpPr>
            <a:cxnSpLocks/>
          </p:cNvCxnSpPr>
          <p:nvPr/>
        </p:nvCxnSpPr>
        <p:spPr>
          <a:xfrm>
            <a:off x="5822950" y="3856861"/>
            <a:ext cx="6261100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DE1485E5-F9C7-444E-9CA6-A4A66EDB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571" y="3994061"/>
            <a:ext cx="1085850" cy="857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E08101E-A89C-4E6F-82D3-98E72AAA4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71" y="5458529"/>
            <a:ext cx="1066800" cy="866775"/>
          </a:xfrm>
          <a:prstGeom prst="rect">
            <a:avLst/>
          </a:prstGeom>
        </p:spPr>
      </p:pic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60CC1B8F-42AA-4DE5-85AF-952212AF610A}"/>
              </a:ext>
            </a:extLst>
          </p:cNvPr>
          <p:cNvSpPr/>
          <p:nvPr/>
        </p:nvSpPr>
        <p:spPr>
          <a:xfrm>
            <a:off x="7985196" y="2190750"/>
            <a:ext cx="828604" cy="209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E27A0F4E-2794-44B4-8185-8DF0A7706D49}"/>
              </a:ext>
            </a:extLst>
          </p:cNvPr>
          <p:cNvSpPr/>
          <p:nvPr/>
        </p:nvSpPr>
        <p:spPr>
          <a:xfrm rot="5400000">
            <a:off x="9835523" y="5090784"/>
            <a:ext cx="572894" cy="162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8954B9-702F-4B58-83B8-E6F69324FB8A}"/>
              </a:ext>
            </a:extLst>
          </p:cNvPr>
          <p:cNvSpPr txBox="1"/>
          <p:nvPr/>
        </p:nvSpPr>
        <p:spPr>
          <a:xfrm>
            <a:off x="6400455" y="4951581"/>
            <a:ext cx="332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Roboto" panose="02000000000000000000" pitchFamily="2" charset="0"/>
              </a:rPr>
              <a:t>View information unique to each client.</a:t>
            </a:r>
            <a:endParaRPr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B1816E6-F947-4F29-91D8-FFDDA2143919}"/>
              </a:ext>
            </a:extLst>
          </p:cNvPr>
          <p:cNvSpPr txBox="1"/>
          <p:nvPr/>
        </p:nvSpPr>
        <p:spPr>
          <a:xfrm>
            <a:off x="8037501" y="2816871"/>
            <a:ext cx="961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non-IID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159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585F7-EA69-4A45-8275-FC13015A4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How to deal with Challenges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D91AE-3998-49B8-8C15-4877A17D3437}"/>
              </a:ext>
            </a:extLst>
          </p:cNvPr>
          <p:cNvSpPr txBox="1"/>
          <p:nvPr/>
        </p:nvSpPr>
        <p:spPr>
          <a:xfrm>
            <a:off x="793750" y="886667"/>
            <a:ext cx="530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Feature heterogeneity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D720B-564D-4348-8A8B-51AC779C702E}"/>
              </a:ext>
            </a:extLst>
          </p:cNvPr>
          <p:cNvSpPr txBox="1"/>
          <p:nvPr/>
        </p:nvSpPr>
        <p:spPr>
          <a:xfrm>
            <a:off x="793750" y="4044524"/>
            <a:ext cx="325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Incomplete information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6E5120-A9DB-46FF-8456-B5202579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6" y="1700974"/>
            <a:ext cx="1514077" cy="1038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17E016-106F-4D0C-BC3F-5B0F4914D4C0}"/>
              </a:ext>
            </a:extLst>
          </p:cNvPr>
          <p:cNvSpPr txBox="1"/>
          <p:nvPr/>
        </p:nvSpPr>
        <p:spPr>
          <a:xfrm>
            <a:off x="1630498" y="3000101"/>
            <a:ext cx="3757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Roboto" panose="02000000000000000000" pitchFamily="2" charset="0"/>
              </a:rPr>
              <a:t>data distribution with significant differences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4EF772-4655-44F3-ADA2-96D92A44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66" y="1697028"/>
            <a:ext cx="1534767" cy="1038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D9C585-C68A-494F-B429-AD49EBB78484}"/>
              </a:ext>
            </a:extLst>
          </p:cNvPr>
          <p:cNvSpPr txBox="1"/>
          <p:nvPr/>
        </p:nvSpPr>
        <p:spPr>
          <a:xfrm>
            <a:off x="2535019" y="3222798"/>
            <a:ext cx="145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Domain shift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2DC1DC-5974-44FB-B2D1-8DF2EE182CAC}"/>
              </a:ext>
            </a:extLst>
          </p:cNvPr>
          <p:cNvCxnSpPr>
            <a:cxnSpLocks/>
          </p:cNvCxnSpPr>
          <p:nvPr/>
        </p:nvCxnSpPr>
        <p:spPr>
          <a:xfrm>
            <a:off x="520700" y="3675192"/>
            <a:ext cx="115723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4B17084-0A36-4212-BE10-FB049E8E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21" y="3812392"/>
            <a:ext cx="1085850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F157EA-7FBD-4279-8DE2-9C9D3F01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321" y="5276860"/>
            <a:ext cx="1066800" cy="866775"/>
          </a:xfrm>
          <a:prstGeom prst="rect">
            <a:avLst/>
          </a:prstGeom>
        </p:spPr>
      </p:pic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5268997-A825-448F-918E-F4BAEA779B81}"/>
              </a:ext>
            </a:extLst>
          </p:cNvPr>
          <p:cNvSpPr/>
          <p:nvPr/>
        </p:nvSpPr>
        <p:spPr>
          <a:xfrm>
            <a:off x="2763287" y="2070902"/>
            <a:ext cx="828604" cy="209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D30B593E-1EF7-4303-A873-5DEE4E3F18BC}"/>
              </a:ext>
            </a:extLst>
          </p:cNvPr>
          <p:cNvSpPr/>
          <p:nvPr/>
        </p:nvSpPr>
        <p:spPr>
          <a:xfrm rot="5400000">
            <a:off x="4533273" y="4909115"/>
            <a:ext cx="572894" cy="1625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FFC9A4-3F59-487D-A4DB-77A8DD741C97}"/>
              </a:ext>
            </a:extLst>
          </p:cNvPr>
          <p:cNvSpPr txBox="1"/>
          <p:nvPr/>
        </p:nvSpPr>
        <p:spPr>
          <a:xfrm>
            <a:off x="1098204" y="4682636"/>
            <a:ext cx="332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effectLst/>
                <a:latin typeface="Roboto" panose="02000000000000000000" pitchFamily="2" charset="0"/>
              </a:rPr>
              <a:t>View information unique to each client.</a:t>
            </a:r>
            <a:endParaRPr lang="zh-CN" altLang="en-US" sz="14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B9EA24D-FF93-4FC9-A12A-20BD37611208}"/>
              </a:ext>
            </a:extLst>
          </p:cNvPr>
          <p:cNvSpPr/>
          <p:nvPr/>
        </p:nvSpPr>
        <p:spPr>
          <a:xfrm>
            <a:off x="6267556" y="2033860"/>
            <a:ext cx="811454" cy="3693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4C9EBE-9F42-4683-B1F9-3B51890DA0DC}"/>
              </a:ext>
            </a:extLst>
          </p:cNvPr>
          <p:cNvSpPr txBox="1"/>
          <p:nvPr/>
        </p:nvSpPr>
        <p:spPr>
          <a:xfrm>
            <a:off x="7624036" y="1415608"/>
            <a:ext cx="412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训练一个全局的目标分布</a:t>
            </a:r>
            <a:r>
              <a:rPr lang="en-US" altLang="zh-CN" dirty="0"/>
              <a:t>P</a:t>
            </a:r>
          </a:p>
          <a:p>
            <a:endParaRPr lang="en-US" altLang="zh-CN" dirty="0"/>
          </a:p>
          <a:p>
            <a:r>
              <a:rPr lang="zh-CN" altLang="en-US" dirty="0"/>
              <a:t>并督促每个客户端下的分布趋于一致性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BBE5D89-E345-40D1-A1B7-213C232B4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010" y="2481364"/>
            <a:ext cx="3880474" cy="761359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99DEA4DF-DA07-4F1E-A6B1-2ADA0AFD4A35}"/>
              </a:ext>
            </a:extLst>
          </p:cNvPr>
          <p:cNvSpPr/>
          <p:nvPr/>
        </p:nvSpPr>
        <p:spPr>
          <a:xfrm>
            <a:off x="6267556" y="4762528"/>
            <a:ext cx="811454" cy="3693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783D9D6-CBE8-4A67-9C92-F437EAAC7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969" y="3970748"/>
            <a:ext cx="3926000" cy="13977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40F18-8D7E-4F47-8B95-D099995C1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037" y="5654525"/>
            <a:ext cx="2344416" cy="56050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6FC0D9D-FAC0-4554-B936-96445466D179}"/>
              </a:ext>
            </a:extLst>
          </p:cNvPr>
          <p:cNvSpPr txBox="1"/>
          <p:nvPr/>
        </p:nvSpPr>
        <p:spPr>
          <a:xfrm>
            <a:off x="2584343" y="2718643"/>
            <a:ext cx="1355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non-IID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数据分布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994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944D1-B254-440A-9F2A-2C9663D8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94308"/>
            <a:ext cx="9010650" cy="4880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148A08-BD2B-425A-BAAF-AD873685E578}"/>
              </a:ext>
            </a:extLst>
          </p:cNvPr>
          <p:cNvSpPr txBox="1"/>
          <p:nvPr/>
        </p:nvSpPr>
        <p:spPr>
          <a:xfrm>
            <a:off x="5902325" y="3637518"/>
            <a:ext cx="3670300" cy="609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B990C8-D285-4D82-919A-52F7D5FFBC82}"/>
              </a:ext>
            </a:extLst>
          </p:cNvPr>
          <p:cNvSpPr txBox="1"/>
          <p:nvPr/>
        </p:nvSpPr>
        <p:spPr>
          <a:xfrm>
            <a:off x="9664700" y="375765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交互参数</a:t>
            </a:r>
          </a:p>
        </p:txBody>
      </p:sp>
    </p:spTree>
    <p:extLst>
      <p:ext uri="{BB962C8B-B14F-4D97-AF65-F5344CB8AC3E}">
        <p14:creationId xmlns:p14="http://schemas.microsoft.com/office/powerpoint/2010/main" val="20138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0760D6F-1997-4723-A1A1-6214803A2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73459"/>
            <a:ext cx="11710645" cy="219441"/>
          </a:xfrm>
        </p:spPr>
        <p:txBody>
          <a:bodyPr/>
          <a:lstStyle/>
          <a:p>
            <a:r>
              <a:rPr lang="en-US" altLang="zh-CN" b="1" dirty="0"/>
              <a:t>DEC</a:t>
            </a:r>
            <a:r>
              <a:rPr lang="en-US" altLang="zh-CN" dirty="0"/>
              <a:t>:      </a:t>
            </a:r>
            <a:r>
              <a:rPr lang="en-US" altLang="zh-CN" dirty="0" err="1"/>
              <a:t>Junyuan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, Ross </a:t>
            </a:r>
            <a:r>
              <a:rPr lang="en-US" altLang="zh-CN" dirty="0" err="1"/>
              <a:t>Girshick</a:t>
            </a:r>
            <a:r>
              <a:rPr lang="en-US" altLang="zh-CN" dirty="0"/>
              <a:t>, and Ali Farhadi. 2016. Unsupervised deep embedding for clustering analysis. In ICML. 478–487.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C1039F-144A-4EE5-BED1-61339FF37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" t="2268" r="-114" b="4090"/>
          <a:stretch/>
        </p:blipFill>
        <p:spPr>
          <a:xfrm>
            <a:off x="517524" y="2021265"/>
            <a:ext cx="4514851" cy="2159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5D277F-B676-4D28-99BA-82C8BDD48887}"/>
              </a:ext>
            </a:extLst>
          </p:cNvPr>
          <p:cNvSpPr txBox="1"/>
          <p:nvPr/>
        </p:nvSpPr>
        <p:spPr>
          <a:xfrm>
            <a:off x="6108700" y="2450603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Auto-encoder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242EDD-3566-467E-8E4B-B7D821E3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77" y="2786731"/>
            <a:ext cx="4328449" cy="7659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8DB65C-DCF4-4EF3-9F80-A3CC9152C426}"/>
              </a:ext>
            </a:extLst>
          </p:cNvPr>
          <p:cNvSpPr txBox="1"/>
          <p:nvPr/>
        </p:nvSpPr>
        <p:spPr>
          <a:xfrm>
            <a:off x="6169025" y="3655132"/>
            <a:ext cx="5956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Student’s distribution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     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E23D03-3AE4-4DC5-968B-16BBDCF3B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76" y="4842443"/>
            <a:ext cx="3880474" cy="7613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83DFE9D-E992-4E1C-BC99-2CD9E3606533}"/>
              </a:ext>
            </a:extLst>
          </p:cNvPr>
          <p:cNvSpPr txBox="1"/>
          <p:nvPr/>
        </p:nvSpPr>
        <p:spPr>
          <a:xfrm>
            <a:off x="6594977" y="4187736"/>
            <a:ext cx="331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Client   Q</a:t>
            </a:r>
            <a:r>
              <a:rPr lang="zh-CN" altLang="en-US" sz="1400" dirty="0"/>
              <a:t>：</a:t>
            </a:r>
            <a:r>
              <a:rPr lang="en-US" altLang="zh-CN" sz="1400" dirty="0"/>
              <a:t> soft cluster assignments </a:t>
            </a:r>
          </a:p>
          <a:p>
            <a:r>
              <a:rPr lang="en-US" altLang="zh-CN" sz="1400" dirty="0"/>
              <a:t>Server  P</a:t>
            </a:r>
            <a:r>
              <a:rPr lang="zh-CN" altLang="en-US" sz="1400" dirty="0"/>
              <a:t>： </a:t>
            </a:r>
            <a:r>
              <a:rPr lang="en-US" altLang="zh-CN" sz="1400" b="0" i="0" dirty="0">
                <a:effectLst/>
                <a:latin typeface="Roboto" panose="02000000000000000000" pitchFamily="2" charset="0"/>
              </a:rPr>
              <a:t>ideal target distribution</a:t>
            </a:r>
            <a:endParaRPr lang="zh-CN" altLang="en-US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753A2E-90D6-4B1B-B531-8177D2460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75" y="5272498"/>
            <a:ext cx="2474913" cy="7997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DF99238-1770-47C9-A257-A0E329C92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025" y="5200412"/>
            <a:ext cx="2524125" cy="107245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E00CE3F-D629-40C4-912D-B7A5FE8F75D4}"/>
              </a:ext>
            </a:extLst>
          </p:cNvPr>
          <p:cNvSpPr txBox="1"/>
          <p:nvPr/>
        </p:nvSpPr>
        <p:spPr>
          <a:xfrm>
            <a:off x="346075" y="681018"/>
            <a:ext cx="1177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Assuming that:   </a:t>
            </a:r>
            <a:r>
              <a:rPr lang="en-US" altLang="zh-CN" sz="1600" b="0" i="0" dirty="0">
                <a:effectLst/>
                <a:latin typeface="Roboto" panose="02000000000000000000" pitchFamily="2" charset="0"/>
              </a:rPr>
              <a:t>differences in the number of samples, sample features and clustering distribution of each client.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87B77E-6442-4E37-8CE6-EC4B8EB8A257}"/>
              </a:ext>
            </a:extLst>
          </p:cNvPr>
          <p:cNvSpPr txBox="1"/>
          <p:nvPr/>
        </p:nvSpPr>
        <p:spPr>
          <a:xfrm>
            <a:off x="3117227" y="1027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每个客户端的样本数量、样本特征、聚类分布都存在差异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1C6B25-DB7D-42DB-A3C3-5AD70A0860C2}"/>
              </a:ext>
            </a:extLst>
          </p:cNvPr>
          <p:cNvCxnSpPr>
            <a:cxnSpLocks/>
          </p:cNvCxnSpPr>
          <p:nvPr/>
        </p:nvCxnSpPr>
        <p:spPr>
          <a:xfrm>
            <a:off x="119405" y="1589911"/>
            <a:ext cx="1190174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22EB296-3469-4AAC-A07C-F54196241ABF}"/>
              </a:ext>
            </a:extLst>
          </p:cNvPr>
          <p:cNvCxnSpPr>
            <a:cxnSpLocks/>
          </p:cNvCxnSpPr>
          <p:nvPr/>
        </p:nvCxnSpPr>
        <p:spPr>
          <a:xfrm>
            <a:off x="5391150" y="1646836"/>
            <a:ext cx="0" cy="279891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D4B45E8-DCAE-4B76-B9BF-A5DA7500B0BF}"/>
              </a:ext>
            </a:extLst>
          </p:cNvPr>
          <p:cNvCxnSpPr>
            <a:cxnSpLocks/>
          </p:cNvCxnSpPr>
          <p:nvPr/>
        </p:nvCxnSpPr>
        <p:spPr>
          <a:xfrm>
            <a:off x="119405" y="4434634"/>
            <a:ext cx="5271745" cy="33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1756C-BFBC-487A-9BCA-2746C37F1A0D}"/>
              </a:ext>
            </a:extLst>
          </p:cNvPr>
          <p:cNvSpPr txBox="1"/>
          <p:nvPr/>
        </p:nvSpPr>
        <p:spPr>
          <a:xfrm>
            <a:off x="5638800" y="17907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Follow DEC</a:t>
            </a:r>
            <a:r>
              <a:rPr lang="zh-CN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4164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：</a:t>
            </a:r>
            <a:r>
              <a:rPr lang="en-US" altLang="zh-CN" b="1" dirty="0"/>
              <a:t>Sample Alignment + Data extension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184850-D447-4445-ABD6-B42DF7E9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38" y="709868"/>
            <a:ext cx="5697810" cy="231390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CD11B2F-00F1-4F50-BFAC-8E5018899927}"/>
              </a:ext>
            </a:extLst>
          </p:cNvPr>
          <p:cNvSpPr txBox="1"/>
          <p:nvPr/>
        </p:nvSpPr>
        <p:spPr>
          <a:xfrm>
            <a:off x="4495462" y="4817116"/>
            <a:ext cx="789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  </a:t>
            </a:r>
            <a:r>
              <a:rPr lang="zh-CN" altLang="en-US" dirty="0"/>
              <a:t>获得</a:t>
            </a:r>
            <a:r>
              <a:rPr lang="en-US" altLang="zh-CN" dirty="0"/>
              <a:t>Global Cluster assignments Q  </a:t>
            </a:r>
          </a:p>
          <a:p>
            <a:endParaRPr lang="en-US" altLang="zh-CN" dirty="0"/>
          </a:p>
          <a:p>
            <a:r>
              <a:rPr lang="en-US" altLang="zh-CN" dirty="0"/>
              <a:t>      -&gt;  </a:t>
            </a:r>
            <a:r>
              <a:rPr lang="zh-CN" altLang="en-US" i="1" dirty="0"/>
              <a:t>Hungarian algorithm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BD5F1C-45CA-4133-89E1-827FA090251E}"/>
              </a:ext>
            </a:extLst>
          </p:cNvPr>
          <p:cNvSpPr txBox="1"/>
          <p:nvPr/>
        </p:nvSpPr>
        <p:spPr>
          <a:xfrm>
            <a:off x="4459127" y="3345327"/>
            <a:ext cx="45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 </a:t>
            </a:r>
            <a:r>
              <a:rPr lang="zh-CN" altLang="en-US" dirty="0"/>
              <a:t>拼接特征</a:t>
            </a:r>
            <a:r>
              <a:rPr lang="en-US" altLang="zh-CN" dirty="0"/>
              <a:t> Z, </a:t>
            </a:r>
            <a:r>
              <a:rPr lang="zh-CN" altLang="en-US" dirty="0"/>
              <a:t>并分割 成对 和 不成对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A43187-372C-4CF1-BD75-4F074719B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97"/>
          <a:stretch/>
        </p:blipFill>
        <p:spPr>
          <a:xfrm>
            <a:off x="4441826" y="6094084"/>
            <a:ext cx="1457325" cy="3131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61F40C-3D29-4ED3-A56B-AD1747712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155" y="3789904"/>
            <a:ext cx="3387723" cy="6130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51846C-EBD8-4A05-8B69-10EA271A3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752" y="3830278"/>
            <a:ext cx="1463675" cy="442506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8A000D47-9F54-4704-A6E0-3D5A7BB3B8BF}"/>
              </a:ext>
            </a:extLst>
          </p:cNvPr>
          <p:cNvSpPr/>
          <p:nvPr/>
        </p:nvSpPr>
        <p:spPr>
          <a:xfrm>
            <a:off x="8656815" y="3968415"/>
            <a:ext cx="635000" cy="1279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93F325-8D92-4561-92F0-CE7C10A2D2BF}"/>
              </a:ext>
            </a:extLst>
          </p:cNvPr>
          <p:cNvSpPr txBox="1"/>
          <p:nvPr/>
        </p:nvSpPr>
        <p:spPr>
          <a:xfrm>
            <a:off x="250087" y="680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Sample Alignment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C8CDCC1-1121-4235-9899-AB46DB60B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331" y="5032222"/>
            <a:ext cx="1363663" cy="72507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C048128-4976-4563-B481-EE4EDED2E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349" y="5959220"/>
            <a:ext cx="1049597" cy="42534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31773E3-9786-45B5-B742-E84C3F8E7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667" y="1692923"/>
            <a:ext cx="2431859" cy="40434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6584BB24-5B6F-48BB-9662-D305D647CC6A}"/>
              </a:ext>
            </a:extLst>
          </p:cNvPr>
          <p:cNvSpPr/>
          <p:nvPr/>
        </p:nvSpPr>
        <p:spPr>
          <a:xfrm>
            <a:off x="4351414" y="797160"/>
            <a:ext cx="1139272" cy="1698267"/>
          </a:xfrm>
          <a:prstGeom prst="wedgeRoundRectCallout">
            <a:avLst>
              <a:gd name="adj1" fmla="val -148427"/>
              <a:gd name="adj2" fmla="val 62192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0EC6660-0D96-4C29-A05A-F44EF208A6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0554" y="5829373"/>
            <a:ext cx="1339886" cy="614561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D65D71-05CF-4183-B110-19485B10BCFC}"/>
              </a:ext>
            </a:extLst>
          </p:cNvPr>
          <p:cNvCxnSpPr>
            <a:cxnSpLocks/>
          </p:cNvCxnSpPr>
          <p:nvPr/>
        </p:nvCxnSpPr>
        <p:spPr>
          <a:xfrm>
            <a:off x="4178545" y="4640744"/>
            <a:ext cx="7805706" cy="165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头: 右 41">
            <a:extLst>
              <a:ext uri="{FF2B5EF4-FFF2-40B4-BE49-F238E27FC236}">
                <a16:creationId xmlns:a16="http://schemas.microsoft.com/office/drawing/2014/main" id="{459B39DA-0C95-4A9A-82D5-E709923BCF68}"/>
              </a:ext>
            </a:extLst>
          </p:cNvPr>
          <p:cNvSpPr/>
          <p:nvPr/>
        </p:nvSpPr>
        <p:spPr>
          <a:xfrm>
            <a:off x="6065939" y="6148132"/>
            <a:ext cx="635000" cy="1279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8CB283-D45E-4FD7-A021-C7CE44A9E535}"/>
              </a:ext>
            </a:extLst>
          </p:cNvPr>
          <p:cNvCxnSpPr>
            <a:cxnSpLocks/>
          </p:cNvCxnSpPr>
          <p:nvPr/>
        </p:nvCxnSpPr>
        <p:spPr>
          <a:xfrm>
            <a:off x="4135137" y="3153112"/>
            <a:ext cx="19032" cy="3585093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666AB8-14AC-4AA3-9DAF-8E53B45DFAFD}"/>
              </a:ext>
            </a:extLst>
          </p:cNvPr>
          <p:cNvCxnSpPr>
            <a:cxnSpLocks/>
          </p:cNvCxnSpPr>
          <p:nvPr/>
        </p:nvCxnSpPr>
        <p:spPr>
          <a:xfrm>
            <a:off x="4154168" y="3144834"/>
            <a:ext cx="7805706" cy="165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2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814D-14E4-4354-A4AD-FE9FFA70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Server   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BF9AA2-CFEF-48AA-9829-738FAD725104}"/>
              </a:ext>
            </a:extLst>
          </p:cNvPr>
          <p:cNvSpPr txBox="1"/>
          <p:nvPr/>
        </p:nvSpPr>
        <p:spPr>
          <a:xfrm>
            <a:off x="296175" y="665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Data extension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03B809-AB91-4510-937B-390D8A88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40" y="676942"/>
            <a:ext cx="5697810" cy="23139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08D96F-5247-406E-B837-5C625EC5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33" y="3167359"/>
            <a:ext cx="3926000" cy="1397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C970A4-FE68-41D1-A58C-81FCC5C6C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94" y="3167359"/>
            <a:ext cx="3503506" cy="2914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D2BD3-0744-44EB-A6D1-5FB3E3D0D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079" y="5438826"/>
            <a:ext cx="2344416" cy="560504"/>
          </a:xfrm>
          <a:prstGeom prst="rect">
            <a:avLst/>
          </a:prstGeom>
        </p:spPr>
      </p:pic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B85BD3DF-2A0A-4CD9-91C0-D832D33C7D3E}"/>
              </a:ext>
            </a:extLst>
          </p:cNvPr>
          <p:cNvSpPr/>
          <p:nvPr/>
        </p:nvSpPr>
        <p:spPr>
          <a:xfrm>
            <a:off x="7356713" y="676942"/>
            <a:ext cx="1872066" cy="1698267"/>
          </a:xfrm>
          <a:prstGeom prst="wedgeRoundRectCallout">
            <a:avLst>
              <a:gd name="adj1" fmla="val -22918"/>
              <a:gd name="adj2" fmla="val 123167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20401A-C851-49BB-95B8-0CC663AD1CBD}"/>
              </a:ext>
            </a:extLst>
          </p:cNvPr>
          <p:cNvSpPr txBox="1"/>
          <p:nvPr/>
        </p:nvSpPr>
        <p:spPr>
          <a:xfrm>
            <a:off x="296176" y="3136451"/>
            <a:ext cx="138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学习映射</a:t>
            </a:r>
            <a:r>
              <a:rPr lang="en-US" altLang="zh-CN" dirty="0"/>
              <a:t>W</a:t>
            </a:r>
            <a:r>
              <a:rPr lang="zh-CN" altLang="en-US" dirty="0"/>
              <a:t>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F6591B-6E2F-4771-85B5-EFCA0285F11C}"/>
              </a:ext>
            </a:extLst>
          </p:cNvPr>
          <p:cNvSpPr txBox="1"/>
          <p:nvPr/>
        </p:nvSpPr>
        <p:spPr>
          <a:xfrm>
            <a:off x="322766" y="4761610"/>
            <a:ext cx="17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补全缺失数据：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09FC19E-7D45-4798-83AA-B64BEF6DBC8F}"/>
              </a:ext>
            </a:extLst>
          </p:cNvPr>
          <p:cNvGrpSpPr/>
          <p:nvPr/>
        </p:nvGrpSpPr>
        <p:grpSpPr>
          <a:xfrm>
            <a:off x="1897140" y="1178021"/>
            <a:ext cx="3913232" cy="1053430"/>
            <a:chOff x="1739310" y="1309347"/>
            <a:chExt cx="3913232" cy="105343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C21F5F7-B05C-418E-A653-BE3AA324AED3}"/>
                </a:ext>
              </a:extLst>
            </p:cNvPr>
            <p:cNvGrpSpPr/>
            <p:nvPr/>
          </p:nvGrpSpPr>
          <p:grpSpPr>
            <a:xfrm>
              <a:off x="1739310" y="1309347"/>
              <a:ext cx="2215225" cy="1053430"/>
              <a:chOff x="1923443" y="3391168"/>
              <a:chExt cx="2215225" cy="105343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0DDBC58-C0D5-4453-9292-E554592C1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0968" y="3391168"/>
                <a:ext cx="1049597" cy="42534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58652B4-4887-4DE5-BFBF-6E1E9C728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0968" y="3884094"/>
                <a:ext cx="1917700" cy="560504"/>
              </a:xfrm>
              <a:prstGeom prst="rect">
                <a:avLst/>
              </a:prstGeom>
            </p:spPr>
          </p:pic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40352F03-939F-4344-9776-84A62FEC76D8}"/>
                  </a:ext>
                </a:extLst>
              </p:cNvPr>
              <p:cNvSpPr/>
              <p:nvPr/>
            </p:nvSpPr>
            <p:spPr>
              <a:xfrm>
                <a:off x="1923443" y="3411324"/>
                <a:ext cx="224058" cy="1015598"/>
              </a:xfrm>
              <a:prstGeom prst="leftBrace">
                <a:avLst>
                  <a:gd name="adj1" fmla="val 9482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EB221B2-6C4B-4811-B9CA-847D34FBCCA8}"/>
                </a:ext>
              </a:extLst>
            </p:cNvPr>
            <p:cNvSpPr txBox="1"/>
            <p:nvPr/>
          </p:nvSpPr>
          <p:spPr>
            <a:xfrm>
              <a:off x="3186345" y="1358198"/>
              <a:ext cx="246619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Global Cluster assignments </a:t>
              </a:r>
              <a:endParaRPr lang="zh-CN" altLang="en-US" sz="1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C4C3AB-5AF6-4381-816A-7596B1D9C88C}"/>
                </a:ext>
              </a:extLst>
            </p:cNvPr>
            <p:cNvSpPr txBox="1"/>
            <p:nvPr/>
          </p:nvSpPr>
          <p:spPr>
            <a:xfrm>
              <a:off x="4028002" y="1900794"/>
              <a:ext cx="16245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Global prototypes</a:t>
              </a:r>
              <a:endParaRPr lang="zh-CN" altLang="en-US" sz="1400" dirty="0"/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2379E82-907E-49B1-AB09-28D6ABA0179B}"/>
              </a:ext>
            </a:extLst>
          </p:cNvPr>
          <p:cNvCxnSpPr>
            <a:cxnSpLocks/>
          </p:cNvCxnSpPr>
          <p:nvPr/>
        </p:nvCxnSpPr>
        <p:spPr>
          <a:xfrm>
            <a:off x="137698" y="2983642"/>
            <a:ext cx="58204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DD34BCE-BBE9-498A-A6DE-609F0BB6D3A2}"/>
              </a:ext>
            </a:extLst>
          </p:cNvPr>
          <p:cNvSpPr txBox="1"/>
          <p:nvPr/>
        </p:nvSpPr>
        <p:spPr>
          <a:xfrm>
            <a:off x="3122858" y="2559495"/>
            <a:ext cx="251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样本特征的通用性表征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8DD77C-7D6F-438E-B1FF-578BB3657D8E}"/>
              </a:ext>
            </a:extLst>
          </p:cNvPr>
          <p:cNvCxnSpPr>
            <a:cxnSpLocks/>
          </p:cNvCxnSpPr>
          <p:nvPr/>
        </p:nvCxnSpPr>
        <p:spPr>
          <a:xfrm>
            <a:off x="137698" y="4669233"/>
            <a:ext cx="58204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DD97E4A-5C04-4C52-B901-7052E9368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66717"/>
              </p:ext>
            </p:extLst>
          </p:nvPr>
        </p:nvGraphicFramePr>
        <p:xfrm>
          <a:off x="1260381" y="1519670"/>
          <a:ext cx="474852" cy="36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DDD97E4A-5C04-4C52-B901-7052E9368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0381" y="1519670"/>
                        <a:ext cx="474852" cy="36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AD84C2E-DE76-42DA-8B8C-9C4B0DB48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14109"/>
              </p:ext>
            </p:extLst>
          </p:nvPr>
        </p:nvGraphicFramePr>
        <p:xfrm>
          <a:off x="1569415" y="2474099"/>
          <a:ext cx="1435082" cy="39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253800" progId="Equation.DSMT4">
                  <p:embed/>
                </p:oleObj>
              </mc:Choice>
              <mc:Fallback>
                <p:oleObj name="Equation" r:id="rId10" imgW="927000" imgH="2538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AD84C2E-DE76-42DA-8B8C-9C4B0DB48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9415" y="2474099"/>
                        <a:ext cx="1435082" cy="393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29BA94-BB4C-4AFE-A5C0-2A242AC9B88D}"/>
              </a:ext>
            </a:extLst>
          </p:cNvPr>
          <p:cNvCxnSpPr>
            <a:cxnSpLocks/>
          </p:cNvCxnSpPr>
          <p:nvPr/>
        </p:nvCxnSpPr>
        <p:spPr>
          <a:xfrm>
            <a:off x="5968123" y="522899"/>
            <a:ext cx="28994" cy="61986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4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648</Words>
  <Application>Microsoft Office PowerPoint</Application>
  <PresentationFormat>宽屏</PresentationFormat>
  <Paragraphs>102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CIDFont+F2</vt:lpstr>
      <vt:lpstr>等线</vt:lpstr>
      <vt:lpstr>微软雅黑</vt:lpstr>
      <vt:lpstr>Arial</vt:lpstr>
      <vt:lpstr>Roboto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73</cp:revision>
  <dcterms:created xsi:type="dcterms:W3CDTF">2022-08-05T13:28:03Z</dcterms:created>
  <dcterms:modified xsi:type="dcterms:W3CDTF">2023-10-28T10:36:07Z</dcterms:modified>
</cp:coreProperties>
</file>