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3" r:id="rId3"/>
    <p:sldId id="274" r:id="rId4"/>
    <p:sldId id="278" r:id="rId5"/>
    <p:sldId id="279" r:id="rId6"/>
    <p:sldId id="280" r:id="rId7"/>
    <p:sldId id="281" r:id="rId8"/>
    <p:sldId id="282" r:id="rId9"/>
    <p:sldId id="276" r:id="rId10"/>
    <p:sldId id="275" r:id="rId11"/>
    <p:sldId id="26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53" autoAdjust="0"/>
    <p:restoredTop sz="95814" autoAdjust="0"/>
  </p:normalViewPr>
  <p:slideViewPr>
    <p:cSldViewPr snapToGrid="0">
      <p:cViewPr varScale="1">
        <p:scale>
          <a:sx n="99" d="100"/>
          <a:sy n="99" d="100"/>
        </p:scale>
        <p:origin x="876"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豪 章" userId="a49aefbc8cdc36ad" providerId="LiveId" clId="{936A12C4-7B2A-4498-8DF9-AA3929DE57DE}"/>
    <pc:docChg chg="modSld">
      <pc:chgData name="子豪 章" userId="a49aefbc8cdc36ad" providerId="LiveId" clId="{936A12C4-7B2A-4498-8DF9-AA3929DE57DE}" dt="2023-10-24T06:24:44.828" v="1" actId="20577"/>
      <pc:docMkLst>
        <pc:docMk/>
      </pc:docMkLst>
      <pc:sldChg chg="modSp mod">
        <pc:chgData name="子豪 章" userId="a49aefbc8cdc36ad" providerId="LiveId" clId="{936A12C4-7B2A-4498-8DF9-AA3929DE57DE}" dt="2023-10-24T06:24:44.828" v="1" actId="20577"/>
        <pc:sldMkLst>
          <pc:docMk/>
          <pc:sldMk cId="2427253875" sldId="256"/>
        </pc:sldMkLst>
        <pc:spChg chg="mod">
          <ac:chgData name="子豪 章" userId="a49aefbc8cdc36ad" providerId="LiveId" clId="{936A12C4-7B2A-4498-8DF9-AA3929DE57DE}" dt="2023-10-24T06:24:44.828" v="1" actId="20577"/>
          <ac:spMkLst>
            <pc:docMk/>
            <pc:sldMk cId="2427253875" sldId="256"/>
            <ac:spMk id="9" creationId="{07D4B21A-9E54-0CE8-623B-9363ABDC19FF}"/>
          </ac:spMkLst>
        </pc:spChg>
      </pc:sldChg>
    </pc:docChg>
  </pc:docChgLst>
  <pc:docChgLst>
    <pc:chgData name="子豪 章" userId="a49aefbc8cdc36ad" providerId="LiveId" clId="{D5799F96-7691-4811-B9A2-80345676BA96}"/>
    <pc:docChg chg="modSld modShowInfo">
      <pc:chgData name="子豪 章" userId="a49aefbc8cdc36ad" providerId="LiveId" clId="{D5799F96-7691-4811-B9A2-80345676BA96}" dt="2023-10-14T06:13:39.792" v="21" actId="20577"/>
      <pc:docMkLst>
        <pc:docMk/>
      </pc:docMkLst>
      <pc:sldChg chg="modSp mod">
        <pc:chgData name="子豪 章" userId="a49aefbc8cdc36ad" providerId="LiveId" clId="{D5799F96-7691-4811-B9A2-80345676BA96}" dt="2023-10-14T06:13:39.792" v="21" actId="20577"/>
        <pc:sldMkLst>
          <pc:docMk/>
          <pc:sldMk cId="2465672363" sldId="282"/>
        </pc:sldMkLst>
        <pc:spChg chg="mod">
          <ac:chgData name="子豪 章" userId="a49aefbc8cdc36ad" providerId="LiveId" clId="{D5799F96-7691-4811-B9A2-80345676BA96}" dt="2023-10-14T06:13:39.792" v="21" actId="20577"/>
          <ac:spMkLst>
            <pc:docMk/>
            <pc:sldMk cId="2465672363" sldId="282"/>
            <ac:spMk id="24" creationId="{1EE4E4B7-2C1B-46E0-A979-75020B2DC38E}"/>
          </ac:spMkLst>
        </pc:spChg>
      </pc:sldChg>
    </pc:docChg>
  </pc:docChgLst>
  <pc:docChgLst>
    <pc:chgData name="子豪 章" userId="a49aefbc8cdc36ad" providerId="LiveId" clId="{26552012-A220-42B5-98BA-CE518D0CF6DB}"/>
    <pc:docChg chg="custSel addSld delSld modSld">
      <pc:chgData name="子豪 章" userId="a49aefbc8cdc36ad" providerId="LiveId" clId="{26552012-A220-42B5-98BA-CE518D0CF6DB}" dt="2023-10-24T03:45:25.667" v="57" actId="1076"/>
      <pc:docMkLst>
        <pc:docMk/>
      </pc:docMkLst>
      <pc:sldChg chg="modSp mod">
        <pc:chgData name="子豪 章" userId="a49aefbc8cdc36ad" providerId="LiveId" clId="{26552012-A220-42B5-98BA-CE518D0CF6DB}" dt="2023-10-24T03:44:25.817" v="37" actId="5793"/>
        <pc:sldMkLst>
          <pc:docMk/>
          <pc:sldMk cId="2427253875" sldId="256"/>
        </pc:sldMkLst>
        <pc:spChg chg="mod">
          <ac:chgData name="子豪 章" userId="a49aefbc8cdc36ad" providerId="LiveId" clId="{26552012-A220-42B5-98BA-CE518D0CF6DB}" dt="2023-10-24T03:44:25.817" v="37" actId="5793"/>
          <ac:spMkLst>
            <pc:docMk/>
            <pc:sldMk cId="2427253875" sldId="256"/>
            <ac:spMk id="6" creationId="{7FF96F01-BAF6-3724-0F21-720371F0A830}"/>
          </ac:spMkLst>
        </pc:spChg>
      </pc:sldChg>
      <pc:sldChg chg="addSp delSp modSp mod">
        <pc:chgData name="子豪 章" userId="a49aefbc8cdc36ad" providerId="LiveId" clId="{26552012-A220-42B5-98BA-CE518D0CF6DB}" dt="2023-10-24T03:44:17.742" v="35" actId="1076"/>
        <pc:sldMkLst>
          <pc:docMk/>
          <pc:sldMk cId="2039257482" sldId="290"/>
        </pc:sldMkLst>
        <pc:spChg chg="mod">
          <ac:chgData name="子豪 章" userId="a49aefbc8cdc36ad" providerId="LiveId" clId="{26552012-A220-42B5-98BA-CE518D0CF6DB}" dt="2023-10-24T03:43:28.768" v="28" actId="20577"/>
          <ac:spMkLst>
            <pc:docMk/>
            <pc:sldMk cId="2039257482" sldId="290"/>
            <ac:spMk id="4" creationId="{40C5064E-8BF6-4AB8-B88F-49CF9347037C}"/>
          </ac:spMkLst>
        </pc:spChg>
        <pc:spChg chg="del">
          <ac:chgData name="子豪 章" userId="a49aefbc8cdc36ad" providerId="LiveId" clId="{26552012-A220-42B5-98BA-CE518D0CF6DB}" dt="2023-10-24T03:43:14.586" v="9" actId="478"/>
          <ac:spMkLst>
            <pc:docMk/>
            <pc:sldMk cId="2039257482" sldId="290"/>
            <ac:spMk id="7" creationId="{32D2FDBA-BF16-4A71-919C-531BF39BB89A}"/>
          </ac:spMkLst>
        </pc:spChg>
        <pc:spChg chg="del">
          <ac:chgData name="子豪 章" userId="a49aefbc8cdc36ad" providerId="LiveId" clId="{26552012-A220-42B5-98BA-CE518D0CF6DB}" dt="2023-10-24T03:43:14.586" v="9" actId="478"/>
          <ac:spMkLst>
            <pc:docMk/>
            <pc:sldMk cId="2039257482" sldId="290"/>
            <ac:spMk id="9" creationId="{A4713247-3AE9-4503-92B9-44A4BAF188D7}"/>
          </ac:spMkLst>
        </pc:spChg>
        <pc:spChg chg="del">
          <ac:chgData name="子豪 章" userId="a49aefbc8cdc36ad" providerId="LiveId" clId="{26552012-A220-42B5-98BA-CE518D0CF6DB}" dt="2023-10-24T03:43:30.376" v="29" actId="478"/>
          <ac:spMkLst>
            <pc:docMk/>
            <pc:sldMk cId="2039257482" sldId="290"/>
            <ac:spMk id="11" creationId="{656CFDCC-1A45-4C2F-B8E7-4BE745BE5DF7}"/>
          </ac:spMkLst>
        </pc:spChg>
        <pc:spChg chg="del">
          <ac:chgData name="子豪 章" userId="a49aefbc8cdc36ad" providerId="LiveId" clId="{26552012-A220-42B5-98BA-CE518D0CF6DB}" dt="2023-10-24T03:43:14.586" v="9" actId="478"/>
          <ac:spMkLst>
            <pc:docMk/>
            <pc:sldMk cId="2039257482" sldId="290"/>
            <ac:spMk id="12" creationId="{776516E6-C5FF-480F-B094-0F182D1851E0}"/>
          </ac:spMkLst>
        </pc:spChg>
        <pc:spChg chg="del">
          <ac:chgData name="子豪 章" userId="a49aefbc8cdc36ad" providerId="LiveId" clId="{26552012-A220-42B5-98BA-CE518D0CF6DB}" dt="2023-10-24T03:43:14.586" v="9" actId="478"/>
          <ac:spMkLst>
            <pc:docMk/>
            <pc:sldMk cId="2039257482" sldId="290"/>
            <ac:spMk id="14" creationId="{CC1AF55F-2AD9-46F7-9634-0EE13264EC3A}"/>
          </ac:spMkLst>
        </pc:spChg>
        <pc:spChg chg="del">
          <ac:chgData name="子豪 章" userId="a49aefbc8cdc36ad" providerId="LiveId" clId="{26552012-A220-42B5-98BA-CE518D0CF6DB}" dt="2023-10-24T03:43:14.586" v="9" actId="478"/>
          <ac:spMkLst>
            <pc:docMk/>
            <pc:sldMk cId="2039257482" sldId="290"/>
            <ac:spMk id="16" creationId="{5F348A18-39DC-46F5-914B-C0131A3FC5A0}"/>
          </ac:spMkLst>
        </pc:spChg>
        <pc:picChg chg="add mod">
          <ac:chgData name="子豪 章" userId="a49aefbc8cdc36ad" providerId="LiveId" clId="{26552012-A220-42B5-98BA-CE518D0CF6DB}" dt="2023-10-24T03:44:17.742" v="35" actId="1076"/>
          <ac:picMkLst>
            <pc:docMk/>
            <pc:sldMk cId="2039257482" sldId="290"/>
            <ac:picMk id="2" creationId="{257B6F1B-E13D-462A-92F9-4F9887A599BC}"/>
          </ac:picMkLst>
        </pc:picChg>
        <pc:picChg chg="del">
          <ac:chgData name="子豪 章" userId="a49aefbc8cdc36ad" providerId="LiveId" clId="{26552012-A220-42B5-98BA-CE518D0CF6DB}" dt="2023-10-24T03:43:13.567" v="8" actId="478"/>
          <ac:picMkLst>
            <pc:docMk/>
            <pc:sldMk cId="2039257482" sldId="290"/>
            <ac:picMk id="5" creationId="{7DFAA499-9596-43F1-AAF8-438BEBAF3433}"/>
          </ac:picMkLst>
        </pc:picChg>
      </pc:sldChg>
      <pc:sldChg chg="addSp delSp modSp add mod">
        <pc:chgData name="子豪 章" userId="a49aefbc8cdc36ad" providerId="LiveId" clId="{26552012-A220-42B5-98BA-CE518D0CF6DB}" dt="2023-10-24T03:45:25.667" v="57" actId="1076"/>
        <pc:sldMkLst>
          <pc:docMk/>
          <pc:sldMk cId="2463307840" sldId="291"/>
        </pc:sldMkLst>
        <pc:spChg chg="mod">
          <ac:chgData name="子豪 章" userId="a49aefbc8cdc36ad" providerId="LiveId" clId="{26552012-A220-42B5-98BA-CE518D0CF6DB}" dt="2023-10-24T03:44:35.266" v="49" actId="20577"/>
          <ac:spMkLst>
            <pc:docMk/>
            <pc:sldMk cId="2463307840" sldId="291"/>
            <ac:spMk id="4" creationId="{40C5064E-8BF6-4AB8-B88F-49CF9347037C}"/>
          </ac:spMkLst>
        </pc:spChg>
        <pc:picChg chg="del">
          <ac:chgData name="子豪 章" userId="a49aefbc8cdc36ad" providerId="LiveId" clId="{26552012-A220-42B5-98BA-CE518D0CF6DB}" dt="2023-10-24T03:44:36.005" v="50" actId="478"/>
          <ac:picMkLst>
            <pc:docMk/>
            <pc:sldMk cId="2463307840" sldId="291"/>
            <ac:picMk id="2" creationId="{257B6F1B-E13D-462A-92F9-4F9887A599BC}"/>
          </ac:picMkLst>
        </pc:picChg>
        <pc:picChg chg="add mod">
          <ac:chgData name="子豪 章" userId="a49aefbc8cdc36ad" providerId="LiveId" clId="{26552012-A220-42B5-98BA-CE518D0CF6DB}" dt="2023-10-24T03:45:25.667" v="57" actId="1076"/>
          <ac:picMkLst>
            <pc:docMk/>
            <pc:sldMk cId="2463307840" sldId="291"/>
            <ac:picMk id="3" creationId="{994E1F8E-16EC-4A3C-9FB9-C9E687F8A256}"/>
          </ac:picMkLst>
        </pc:picChg>
      </pc:sldChg>
      <pc:sldChg chg="del">
        <pc:chgData name="子豪 章" userId="a49aefbc8cdc36ad" providerId="LiveId" clId="{26552012-A220-42B5-98BA-CE518D0CF6DB}" dt="2023-10-24T03:43:08.255" v="0" actId="47"/>
        <pc:sldMkLst>
          <pc:docMk/>
          <pc:sldMk cId="2634700739" sldId="291"/>
        </pc:sldMkLst>
      </pc:sldChg>
      <pc:sldChg chg="del">
        <pc:chgData name="子豪 章" userId="a49aefbc8cdc36ad" providerId="LiveId" clId="{26552012-A220-42B5-98BA-CE518D0CF6DB}" dt="2023-10-24T03:43:08.513" v="1" actId="47"/>
        <pc:sldMkLst>
          <pc:docMk/>
          <pc:sldMk cId="3324032298" sldId="293"/>
        </pc:sldMkLst>
      </pc:sldChg>
      <pc:sldChg chg="del">
        <pc:chgData name="子豪 章" userId="a49aefbc8cdc36ad" providerId="LiveId" clId="{26552012-A220-42B5-98BA-CE518D0CF6DB}" dt="2023-10-24T03:43:08.601" v="2" actId="47"/>
        <pc:sldMkLst>
          <pc:docMk/>
          <pc:sldMk cId="2639688520" sldId="294"/>
        </pc:sldMkLst>
      </pc:sldChg>
      <pc:sldChg chg="del">
        <pc:chgData name="子豪 章" userId="a49aefbc8cdc36ad" providerId="LiveId" clId="{26552012-A220-42B5-98BA-CE518D0CF6DB}" dt="2023-10-24T03:43:08.737" v="3" actId="47"/>
        <pc:sldMkLst>
          <pc:docMk/>
          <pc:sldMk cId="875165983" sldId="295"/>
        </pc:sldMkLst>
      </pc:sldChg>
      <pc:sldChg chg="del">
        <pc:chgData name="子豪 章" userId="a49aefbc8cdc36ad" providerId="LiveId" clId="{26552012-A220-42B5-98BA-CE518D0CF6DB}" dt="2023-10-24T03:43:08.917" v="4" actId="47"/>
        <pc:sldMkLst>
          <pc:docMk/>
          <pc:sldMk cId="4220200417" sldId="296"/>
        </pc:sldMkLst>
      </pc:sldChg>
      <pc:sldChg chg="del">
        <pc:chgData name="子豪 章" userId="a49aefbc8cdc36ad" providerId="LiveId" clId="{26552012-A220-42B5-98BA-CE518D0CF6DB}" dt="2023-10-24T03:43:09.108" v="5" actId="47"/>
        <pc:sldMkLst>
          <pc:docMk/>
          <pc:sldMk cId="199618755" sldId="297"/>
        </pc:sldMkLst>
      </pc:sldChg>
      <pc:sldChg chg="del">
        <pc:chgData name="子豪 章" userId="a49aefbc8cdc36ad" providerId="LiveId" clId="{26552012-A220-42B5-98BA-CE518D0CF6DB}" dt="2023-10-24T03:43:09.254" v="6" actId="47"/>
        <pc:sldMkLst>
          <pc:docMk/>
          <pc:sldMk cId="1543003711" sldId="298"/>
        </pc:sldMkLst>
      </pc:sldChg>
      <pc:sldChg chg="del">
        <pc:chgData name="子豪 章" userId="a49aefbc8cdc36ad" providerId="LiveId" clId="{26552012-A220-42B5-98BA-CE518D0CF6DB}" dt="2023-10-24T03:43:09.420" v="7" actId="47"/>
        <pc:sldMkLst>
          <pc:docMk/>
          <pc:sldMk cId="942135151" sldId="299"/>
        </pc:sldMkLst>
      </pc:sldChg>
    </pc:docChg>
  </pc:docChgLst>
  <pc:docChgLst>
    <pc:chgData name="子豪 章" userId="a49aefbc8cdc36ad" providerId="LiveId" clId="{46D58391-938D-4FB6-A652-083D071D6EBA}"/>
    <pc:docChg chg="custSel delSld modSld">
      <pc:chgData name="子豪 章" userId="a49aefbc8cdc36ad" providerId="LiveId" clId="{46D58391-938D-4FB6-A652-083D071D6EBA}" dt="2023-10-21T04:49:09.528" v="117" actId="2696"/>
      <pc:docMkLst>
        <pc:docMk/>
      </pc:docMkLst>
      <pc:sldChg chg="del">
        <pc:chgData name="子豪 章" userId="a49aefbc8cdc36ad" providerId="LiveId" clId="{46D58391-938D-4FB6-A652-083D071D6EBA}" dt="2023-10-21T04:49:09.528" v="117" actId="2696"/>
        <pc:sldMkLst>
          <pc:docMk/>
          <pc:sldMk cId="292854877" sldId="279"/>
        </pc:sldMkLst>
      </pc:sldChg>
      <pc:sldChg chg="modSp del mod">
        <pc:chgData name="子豪 章" userId="a49aefbc8cdc36ad" providerId="LiveId" clId="{46D58391-938D-4FB6-A652-083D071D6EBA}" dt="2023-10-21T04:49:09.528" v="117" actId="2696"/>
        <pc:sldMkLst>
          <pc:docMk/>
          <pc:sldMk cId="1900223312" sldId="283"/>
        </pc:sldMkLst>
        <pc:picChg chg="mod">
          <ac:chgData name="子豪 章" userId="a49aefbc8cdc36ad" providerId="LiveId" clId="{46D58391-938D-4FB6-A652-083D071D6EBA}" dt="2023-10-21T04:49:04.996" v="116" actId="1076"/>
          <ac:picMkLst>
            <pc:docMk/>
            <pc:sldMk cId="1900223312" sldId="283"/>
            <ac:picMk id="7" creationId="{22EA250E-AC19-4E03-9F19-9E898E1CD00D}"/>
          </ac:picMkLst>
        </pc:picChg>
      </pc:sldChg>
      <pc:sldChg chg="del">
        <pc:chgData name="子豪 章" userId="a49aefbc8cdc36ad" providerId="LiveId" clId="{46D58391-938D-4FB6-A652-083D071D6EBA}" dt="2023-10-21T04:49:09.528" v="117" actId="2696"/>
        <pc:sldMkLst>
          <pc:docMk/>
          <pc:sldMk cId="3983251148" sldId="289"/>
        </pc:sldMkLst>
      </pc:sldChg>
      <pc:sldChg chg="modSp mod">
        <pc:chgData name="子豪 章" userId="a49aefbc8cdc36ad" providerId="LiveId" clId="{46D58391-938D-4FB6-A652-083D071D6EBA}" dt="2023-10-21T04:44:53.054" v="6" actId="1076"/>
        <pc:sldMkLst>
          <pc:docMk/>
          <pc:sldMk cId="3324032298" sldId="293"/>
        </pc:sldMkLst>
        <pc:spChg chg="mod">
          <ac:chgData name="子豪 章" userId="a49aefbc8cdc36ad" providerId="LiveId" clId="{46D58391-938D-4FB6-A652-083D071D6EBA}" dt="2023-10-21T04:44:53.054" v="6" actId="1076"/>
          <ac:spMkLst>
            <pc:docMk/>
            <pc:sldMk cId="3324032298" sldId="293"/>
            <ac:spMk id="66" creationId="{760C7A7B-F0A3-4596-B3B3-6DB4346EF04A}"/>
          </ac:spMkLst>
        </pc:spChg>
        <pc:picChg chg="mod">
          <ac:chgData name="子豪 章" userId="a49aefbc8cdc36ad" providerId="LiveId" clId="{46D58391-938D-4FB6-A652-083D071D6EBA}" dt="2023-10-21T04:44:51.203" v="5" actId="1076"/>
          <ac:picMkLst>
            <pc:docMk/>
            <pc:sldMk cId="3324032298" sldId="293"/>
            <ac:picMk id="65" creationId="{F7153EC2-6E91-4E9E-A164-9B0C78DD8120}"/>
          </ac:picMkLst>
        </pc:picChg>
        <pc:picChg chg="mod">
          <ac:chgData name="子豪 章" userId="a49aefbc8cdc36ad" providerId="LiveId" clId="{46D58391-938D-4FB6-A652-083D071D6EBA}" dt="2023-10-21T04:44:46.774" v="3" actId="1076"/>
          <ac:picMkLst>
            <pc:docMk/>
            <pc:sldMk cId="3324032298" sldId="293"/>
            <ac:picMk id="72" creationId="{A24FE192-F433-4278-BA03-632C9D0C8828}"/>
          </ac:picMkLst>
        </pc:picChg>
        <pc:cxnChg chg="mod">
          <ac:chgData name="子豪 章" userId="a49aefbc8cdc36ad" providerId="LiveId" clId="{46D58391-938D-4FB6-A652-083D071D6EBA}" dt="2023-10-21T04:44:41.237" v="2" actId="14100"/>
          <ac:cxnSpMkLst>
            <pc:docMk/>
            <pc:sldMk cId="3324032298" sldId="293"/>
            <ac:cxnSpMk id="67" creationId="{49216CF8-4F60-4D8D-BE4D-C7D962AD9089}"/>
          </ac:cxnSpMkLst>
        </pc:cxnChg>
      </pc:sldChg>
      <pc:sldChg chg="modSp mod">
        <pc:chgData name="子豪 章" userId="a49aefbc8cdc36ad" providerId="LiveId" clId="{46D58391-938D-4FB6-A652-083D071D6EBA}" dt="2023-10-21T04:45:11.273" v="11" actId="14100"/>
        <pc:sldMkLst>
          <pc:docMk/>
          <pc:sldMk cId="2639688520" sldId="294"/>
        </pc:sldMkLst>
        <pc:spChg chg="mod">
          <ac:chgData name="子豪 章" userId="a49aefbc8cdc36ad" providerId="LiveId" clId="{46D58391-938D-4FB6-A652-083D071D6EBA}" dt="2023-10-21T04:45:11.273" v="11" actId="14100"/>
          <ac:spMkLst>
            <pc:docMk/>
            <pc:sldMk cId="2639688520" sldId="294"/>
            <ac:spMk id="6" creationId="{86B04745-BBC6-46EB-9EBC-EA86A736CE48}"/>
          </ac:spMkLst>
        </pc:spChg>
      </pc:sldChg>
      <pc:sldChg chg="addSp modSp mod">
        <pc:chgData name="子豪 章" userId="a49aefbc8cdc36ad" providerId="LiveId" clId="{46D58391-938D-4FB6-A652-083D071D6EBA}" dt="2023-10-21T04:46:37.928" v="68" actId="1076"/>
        <pc:sldMkLst>
          <pc:docMk/>
          <pc:sldMk cId="4220200417" sldId="296"/>
        </pc:sldMkLst>
        <pc:spChg chg="add mod">
          <ac:chgData name="子豪 章" userId="a49aefbc8cdc36ad" providerId="LiveId" clId="{46D58391-938D-4FB6-A652-083D071D6EBA}" dt="2023-10-21T04:46:37.928" v="68" actId="1076"/>
          <ac:spMkLst>
            <pc:docMk/>
            <pc:sldMk cId="4220200417" sldId="296"/>
            <ac:spMk id="3" creationId="{D1A73A5C-18BA-4C04-B64F-67D4DBA1E094}"/>
          </ac:spMkLst>
        </pc:spChg>
        <pc:picChg chg="mod">
          <ac:chgData name="子豪 章" userId="a49aefbc8cdc36ad" providerId="LiveId" clId="{46D58391-938D-4FB6-A652-083D071D6EBA}" dt="2023-10-21T04:45:44.473" v="15" actId="1076"/>
          <ac:picMkLst>
            <pc:docMk/>
            <pc:sldMk cId="4220200417" sldId="296"/>
            <ac:picMk id="2" creationId="{ABE2814D-58C6-4A38-ADB9-A73C2324FC96}"/>
          </ac:picMkLst>
        </pc:picChg>
        <pc:picChg chg="mod">
          <ac:chgData name="子豪 章" userId="a49aefbc8cdc36ad" providerId="LiveId" clId="{46D58391-938D-4FB6-A652-083D071D6EBA}" dt="2023-10-21T04:45:41.711" v="14" actId="1076"/>
          <ac:picMkLst>
            <pc:docMk/>
            <pc:sldMk cId="4220200417" sldId="296"/>
            <ac:picMk id="17" creationId="{BBA34995-FE22-4821-AD1E-87751FC5EE09}"/>
          </ac:picMkLst>
        </pc:picChg>
      </pc:sldChg>
      <pc:sldChg chg="addSp modSp mod">
        <pc:chgData name="子豪 章" userId="a49aefbc8cdc36ad" providerId="LiveId" clId="{46D58391-938D-4FB6-A652-083D071D6EBA}" dt="2023-10-21T04:48:04.097" v="97" actId="14100"/>
        <pc:sldMkLst>
          <pc:docMk/>
          <pc:sldMk cId="199618755" sldId="297"/>
        </pc:sldMkLst>
        <pc:picChg chg="add mod">
          <ac:chgData name="子豪 章" userId="a49aefbc8cdc36ad" providerId="LiveId" clId="{46D58391-938D-4FB6-A652-083D071D6EBA}" dt="2023-10-21T04:48:00.468" v="95" actId="1076"/>
          <ac:picMkLst>
            <pc:docMk/>
            <pc:sldMk cId="199618755" sldId="297"/>
            <ac:picMk id="2" creationId="{CA9B02DC-6056-451F-87DB-BEB7A82C263E}"/>
          </ac:picMkLst>
        </pc:picChg>
        <pc:picChg chg="add mod">
          <ac:chgData name="子豪 章" userId="a49aefbc8cdc36ad" providerId="LiveId" clId="{46D58391-938D-4FB6-A652-083D071D6EBA}" dt="2023-10-21T04:47:59.730" v="94" actId="1076"/>
          <ac:picMkLst>
            <pc:docMk/>
            <pc:sldMk cId="199618755" sldId="297"/>
            <ac:picMk id="3" creationId="{9B8B6D6C-E619-44BE-BFC6-0FAA64597719}"/>
          </ac:picMkLst>
        </pc:picChg>
        <pc:picChg chg="mod">
          <ac:chgData name="子豪 章" userId="a49aefbc8cdc36ad" providerId="LiveId" clId="{46D58391-938D-4FB6-A652-083D071D6EBA}" dt="2023-10-21T04:47:37.553" v="86" actId="1076"/>
          <ac:picMkLst>
            <pc:docMk/>
            <pc:sldMk cId="199618755" sldId="297"/>
            <ac:picMk id="7" creationId="{6565556B-8117-4673-9003-FDAA5573D025}"/>
          </ac:picMkLst>
        </pc:picChg>
        <pc:picChg chg="mod">
          <ac:chgData name="子豪 章" userId="a49aefbc8cdc36ad" providerId="LiveId" clId="{46D58391-938D-4FB6-A652-083D071D6EBA}" dt="2023-10-21T04:48:04.097" v="97" actId="14100"/>
          <ac:picMkLst>
            <pc:docMk/>
            <pc:sldMk cId="199618755" sldId="297"/>
            <ac:picMk id="12" creationId="{9C8C5A5B-77F1-48DE-8EB7-04C2258C03DD}"/>
          </ac:picMkLst>
        </pc:picChg>
      </pc:sldChg>
      <pc:sldChg chg="modSp mod">
        <pc:chgData name="子豪 章" userId="a49aefbc8cdc36ad" providerId="LiveId" clId="{46D58391-938D-4FB6-A652-083D071D6EBA}" dt="2023-10-21T04:48:44.365" v="114" actId="1076"/>
        <pc:sldMkLst>
          <pc:docMk/>
          <pc:sldMk cId="1543003711" sldId="298"/>
        </pc:sldMkLst>
        <pc:spChg chg="mod">
          <ac:chgData name="子豪 章" userId="a49aefbc8cdc36ad" providerId="LiveId" clId="{46D58391-938D-4FB6-A652-083D071D6EBA}" dt="2023-10-21T04:47:03.481" v="80" actId="20577"/>
          <ac:spMkLst>
            <pc:docMk/>
            <pc:sldMk cId="1543003711" sldId="298"/>
            <ac:spMk id="6" creationId="{DA5B318C-FA9D-4B11-A7D5-6703261E1B6A}"/>
          </ac:spMkLst>
        </pc:spChg>
        <pc:spChg chg="mod">
          <ac:chgData name="子豪 章" userId="a49aefbc8cdc36ad" providerId="LiveId" clId="{46D58391-938D-4FB6-A652-083D071D6EBA}" dt="2023-10-21T04:48:43.598" v="113" actId="1076"/>
          <ac:spMkLst>
            <pc:docMk/>
            <pc:sldMk cId="1543003711" sldId="298"/>
            <ac:spMk id="20" creationId="{29608F85-5847-422D-A8C1-9B92B349E3D9}"/>
          </ac:spMkLst>
        </pc:spChg>
        <pc:picChg chg="mod">
          <ac:chgData name="子豪 章" userId="a49aefbc8cdc36ad" providerId="LiveId" clId="{46D58391-938D-4FB6-A652-083D071D6EBA}" dt="2023-10-21T04:48:44.365" v="114" actId="1076"/>
          <ac:picMkLst>
            <pc:docMk/>
            <pc:sldMk cId="1543003711" sldId="298"/>
            <ac:picMk id="5" creationId="{C123744F-66FE-4031-B7D8-543D970CE41F}"/>
          </ac:picMkLst>
        </pc:picChg>
        <pc:picChg chg="mod">
          <ac:chgData name="子豪 章" userId="a49aefbc8cdc36ad" providerId="LiveId" clId="{46D58391-938D-4FB6-A652-083D071D6EBA}" dt="2023-10-21T04:48:30.451" v="99" actId="1076"/>
          <ac:picMkLst>
            <pc:docMk/>
            <pc:sldMk cId="1543003711" sldId="298"/>
            <ac:picMk id="8" creationId="{E7C9BB3B-6BD1-425C-A674-44F6E98FAF40}"/>
          </ac:picMkLst>
        </pc:picChg>
        <pc:picChg chg="mod">
          <ac:chgData name="子豪 章" userId="a49aefbc8cdc36ad" providerId="LiveId" clId="{46D58391-938D-4FB6-A652-083D071D6EBA}" dt="2023-10-21T04:48:28.145" v="98" actId="1076"/>
          <ac:picMkLst>
            <pc:docMk/>
            <pc:sldMk cId="1543003711" sldId="298"/>
            <ac:picMk id="10" creationId="{DA6D5A83-69EC-459C-A21D-6EB410BA24BC}"/>
          </ac:picMkLst>
        </pc:picChg>
        <pc:cxnChg chg="mod">
          <ac:chgData name="子豪 章" userId="a49aefbc8cdc36ad" providerId="LiveId" clId="{46D58391-938D-4FB6-A652-083D071D6EBA}" dt="2023-10-21T04:48:42.132" v="112" actId="1076"/>
          <ac:cxnSpMkLst>
            <pc:docMk/>
            <pc:sldMk cId="1543003711" sldId="298"/>
            <ac:cxnSpMk id="14" creationId="{D9C9A11B-35AE-4C50-B0F2-F111FA836974}"/>
          </ac:cxnSpMkLst>
        </pc:cxnChg>
      </pc:sldChg>
      <pc:sldChg chg="modSp mod">
        <pc:chgData name="子豪 章" userId="a49aefbc8cdc36ad" providerId="LiveId" clId="{46D58391-938D-4FB6-A652-083D071D6EBA}" dt="2023-10-21T04:48:51.057" v="115" actId="1076"/>
        <pc:sldMkLst>
          <pc:docMk/>
          <pc:sldMk cId="942135151" sldId="299"/>
        </pc:sldMkLst>
        <pc:picChg chg="mod">
          <ac:chgData name="子豪 章" userId="a49aefbc8cdc36ad" providerId="LiveId" clId="{46D58391-938D-4FB6-A652-083D071D6EBA}" dt="2023-10-21T04:48:51.057" v="115" actId="1076"/>
          <ac:picMkLst>
            <pc:docMk/>
            <pc:sldMk cId="942135151" sldId="299"/>
            <ac:picMk id="4" creationId="{FCF0C9FC-CEFC-4574-832A-B78DD8DB3B37}"/>
          </ac:picMkLst>
        </pc:picChg>
      </pc:sldChg>
    </pc:docChg>
  </pc:docChgLst>
  <pc:docChgLst>
    <pc:chgData name="子豪 章" userId="a49aefbc8cdc36ad" providerId="LiveId" clId="{75D8AA73-D656-449D-8247-E92CBAF09F6B}"/>
    <pc:docChg chg="undo custSel addSld delSld modSld">
      <pc:chgData name="子豪 章" userId="a49aefbc8cdc36ad" providerId="LiveId" clId="{75D8AA73-D656-449D-8247-E92CBAF09F6B}" dt="2023-10-14T05:51:09.450" v="37" actId="1076"/>
      <pc:docMkLst>
        <pc:docMk/>
      </pc:docMkLst>
      <pc:sldChg chg="new del">
        <pc:chgData name="子豪 章" userId="a49aefbc8cdc36ad" providerId="LiveId" clId="{75D8AA73-D656-449D-8247-E92CBAF09F6B}" dt="2023-10-14T05:49:44.276" v="2" actId="47"/>
        <pc:sldMkLst>
          <pc:docMk/>
          <pc:sldMk cId="2646961998" sldId="286"/>
        </pc:sldMkLst>
      </pc:sldChg>
      <pc:sldChg chg="addSp delSp modSp add mod">
        <pc:chgData name="子豪 章" userId="a49aefbc8cdc36ad" providerId="LiveId" clId="{75D8AA73-D656-449D-8247-E92CBAF09F6B}" dt="2023-10-14T05:51:09.450" v="37" actId="1076"/>
        <pc:sldMkLst>
          <pc:docMk/>
          <pc:sldMk cId="3975383653" sldId="287"/>
        </pc:sldMkLst>
        <pc:picChg chg="add mod">
          <ac:chgData name="子豪 章" userId="a49aefbc8cdc36ad" providerId="LiveId" clId="{75D8AA73-D656-449D-8247-E92CBAF09F6B}" dt="2023-10-14T05:51:03.158" v="32" actId="14100"/>
          <ac:picMkLst>
            <pc:docMk/>
            <pc:sldMk cId="3975383653" sldId="287"/>
            <ac:picMk id="2" creationId="{4926F6F2-15A1-4334-88B9-00498FA92F4B}"/>
          </ac:picMkLst>
        </pc:picChg>
        <pc:picChg chg="add mod">
          <ac:chgData name="子豪 章" userId="a49aefbc8cdc36ad" providerId="LiveId" clId="{75D8AA73-D656-449D-8247-E92CBAF09F6B}" dt="2023-10-14T05:51:09.450" v="37" actId="1076"/>
          <ac:picMkLst>
            <pc:docMk/>
            <pc:sldMk cId="3975383653" sldId="287"/>
            <ac:picMk id="3" creationId="{A33878FA-BA4A-4975-92A2-0A18D394C9B5}"/>
          </ac:picMkLst>
        </pc:picChg>
        <pc:picChg chg="add mod">
          <ac:chgData name="子豪 章" userId="a49aefbc8cdc36ad" providerId="LiveId" clId="{75D8AA73-D656-449D-8247-E92CBAF09F6B}" dt="2023-10-14T05:51:08.078" v="36" actId="1076"/>
          <ac:picMkLst>
            <pc:docMk/>
            <pc:sldMk cId="3975383653" sldId="287"/>
            <ac:picMk id="4" creationId="{55BCB6EE-574B-4AEF-9CD9-B0B1E5F35346}"/>
          </ac:picMkLst>
        </pc:picChg>
        <pc:picChg chg="del">
          <ac:chgData name="子豪 章" userId="a49aefbc8cdc36ad" providerId="LiveId" clId="{75D8AA73-D656-449D-8247-E92CBAF09F6B}" dt="2023-10-14T05:49:45.694" v="3" actId="478"/>
          <ac:picMkLst>
            <pc:docMk/>
            <pc:sldMk cId="3975383653" sldId="287"/>
            <ac:picMk id="20" creationId="{028D165D-E217-4F7D-A763-11CE87B0FE95}"/>
          </ac:picMkLst>
        </pc:picChg>
      </pc:sldChg>
    </pc:docChg>
  </pc:docChgLst>
  <pc:docChgLst>
    <pc:chgData name="子豪 章" userId="a49aefbc8cdc36ad" providerId="LiveId" clId="{6B6F8E31-F4D0-4DC4-B790-C15FAC635A1E}"/>
    <pc:docChg chg="undo custSel addSld delSld modSld sldOrd modMainMaster">
      <pc:chgData name="子豪 章" userId="a49aefbc8cdc36ad" providerId="LiveId" clId="{6B6F8E31-F4D0-4DC4-B790-C15FAC635A1E}" dt="2023-11-04T05:52:24.518" v="5380" actId="14100"/>
      <pc:docMkLst>
        <pc:docMk/>
      </pc:docMkLst>
      <pc:sldChg chg="modSp mod">
        <pc:chgData name="子豪 章" userId="a49aefbc8cdc36ad" providerId="LiveId" clId="{6B6F8E31-F4D0-4DC4-B790-C15FAC635A1E}" dt="2023-11-03T07:47:44.020" v="13" actId="1076"/>
        <pc:sldMkLst>
          <pc:docMk/>
          <pc:sldMk cId="2427253875" sldId="256"/>
        </pc:sldMkLst>
        <pc:spChg chg="mod">
          <ac:chgData name="子豪 章" userId="a49aefbc8cdc36ad" providerId="LiveId" clId="{6B6F8E31-F4D0-4DC4-B790-C15FAC635A1E}" dt="2023-11-03T07:47:44.020" v="13" actId="1076"/>
          <ac:spMkLst>
            <pc:docMk/>
            <pc:sldMk cId="2427253875" sldId="256"/>
            <ac:spMk id="4" creationId="{3E00F218-A44D-F803-15E8-2D850A10B42E}"/>
          </ac:spMkLst>
        </pc:spChg>
        <pc:spChg chg="mod">
          <ac:chgData name="子豪 章" userId="a49aefbc8cdc36ad" providerId="LiveId" clId="{6B6F8E31-F4D0-4DC4-B790-C15FAC635A1E}" dt="2023-11-03T07:47:44.020" v="13" actId="1076"/>
          <ac:spMkLst>
            <pc:docMk/>
            <pc:sldMk cId="2427253875" sldId="256"/>
            <ac:spMk id="6" creationId="{7FF96F01-BAF6-3724-0F21-720371F0A830}"/>
          </ac:spMkLst>
        </pc:spChg>
      </pc:sldChg>
      <pc:sldChg chg="addSp delSp modSp mod ord">
        <pc:chgData name="子豪 章" userId="a49aefbc8cdc36ad" providerId="LiveId" clId="{6B6F8E31-F4D0-4DC4-B790-C15FAC635A1E}" dt="2023-11-03T11:32:50.252" v="1672"/>
        <pc:sldMkLst>
          <pc:docMk/>
          <pc:sldMk cId="3471552921" sldId="257"/>
        </pc:sldMkLst>
        <pc:spChg chg="add mod">
          <ac:chgData name="子豪 章" userId="a49aefbc8cdc36ad" providerId="LiveId" clId="{6B6F8E31-F4D0-4DC4-B790-C15FAC635A1E}" dt="2023-11-03T09:06:15.274" v="557" actId="14100"/>
          <ac:spMkLst>
            <pc:docMk/>
            <pc:sldMk cId="3471552921" sldId="257"/>
            <ac:spMk id="3" creationId="{E8E1168A-BA62-4A8E-AF6B-774EC5ACC2CE}"/>
          </ac:spMkLst>
        </pc:spChg>
        <pc:spChg chg="mod">
          <ac:chgData name="子豪 章" userId="a49aefbc8cdc36ad" providerId="LiveId" clId="{6B6F8E31-F4D0-4DC4-B790-C15FAC635A1E}" dt="2023-11-03T07:48:17.563" v="21" actId="255"/>
          <ac:spMkLst>
            <pc:docMk/>
            <pc:sldMk cId="3471552921" sldId="257"/>
            <ac:spMk id="4" creationId="{6028814D-14E4-4354-A4AD-FE9FFA700110}"/>
          </ac:spMkLst>
        </pc:spChg>
        <pc:spChg chg="mod">
          <ac:chgData name="子豪 章" userId="a49aefbc8cdc36ad" providerId="LiveId" clId="{6B6F8E31-F4D0-4DC4-B790-C15FAC635A1E}" dt="2023-11-03T07:49:56.275" v="28" actId="20577"/>
          <ac:spMkLst>
            <pc:docMk/>
            <pc:sldMk cId="3471552921" sldId="257"/>
            <ac:spMk id="7" creationId="{25349399-1536-493D-9178-652598267FE9}"/>
          </ac:spMkLst>
        </pc:spChg>
        <pc:spChg chg="del">
          <ac:chgData name="子豪 章" userId="a49aefbc8cdc36ad" providerId="LiveId" clId="{6B6F8E31-F4D0-4DC4-B790-C15FAC635A1E}" dt="2023-11-03T07:47:54.965" v="16" actId="478"/>
          <ac:spMkLst>
            <pc:docMk/>
            <pc:sldMk cId="3471552921" sldId="257"/>
            <ac:spMk id="9" creationId="{18A85C81-2B40-40C0-8211-1800DD2036A2}"/>
          </ac:spMkLst>
        </pc:spChg>
        <pc:spChg chg="del">
          <ac:chgData name="子豪 章" userId="a49aefbc8cdc36ad" providerId="LiveId" clId="{6B6F8E31-F4D0-4DC4-B790-C15FAC635A1E}" dt="2023-11-03T07:47:54.965" v="16" actId="478"/>
          <ac:spMkLst>
            <pc:docMk/>
            <pc:sldMk cId="3471552921" sldId="257"/>
            <ac:spMk id="10" creationId="{27A00693-D954-4F39-96A3-7365077B283D}"/>
          </ac:spMkLst>
        </pc:spChg>
        <pc:picChg chg="add mod">
          <ac:chgData name="子豪 章" userId="a49aefbc8cdc36ad" providerId="LiveId" clId="{6B6F8E31-F4D0-4DC4-B790-C15FAC635A1E}" dt="2023-11-03T07:51:42.861" v="99" actId="1076"/>
          <ac:picMkLst>
            <pc:docMk/>
            <pc:sldMk cId="3471552921" sldId="257"/>
            <ac:picMk id="2" creationId="{8B390100-1741-4BA8-8A6F-B0773B7A1B52}"/>
          </ac:picMkLst>
        </pc:picChg>
        <pc:picChg chg="del">
          <ac:chgData name="子豪 章" userId="a49aefbc8cdc36ad" providerId="LiveId" clId="{6B6F8E31-F4D0-4DC4-B790-C15FAC635A1E}" dt="2023-11-03T07:47:54.069" v="15" actId="478"/>
          <ac:picMkLst>
            <pc:docMk/>
            <pc:sldMk cId="3471552921" sldId="257"/>
            <ac:picMk id="8" creationId="{0B7904B3-7FC4-41E8-B9E8-A8F2E136EB99}"/>
          </ac:picMkLst>
        </pc:picChg>
      </pc:sldChg>
      <pc:sldChg chg="addSp delSp modSp mod">
        <pc:chgData name="子豪 章" userId="a49aefbc8cdc36ad" providerId="LiveId" clId="{6B6F8E31-F4D0-4DC4-B790-C15FAC635A1E}" dt="2023-11-03T09:23:44.473" v="628" actId="1076"/>
        <pc:sldMkLst>
          <pc:docMk/>
          <pc:sldMk cId="2337172833" sldId="258"/>
        </pc:sldMkLst>
        <pc:spChg chg="add mod">
          <ac:chgData name="子豪 章" userId="a49aefbc8cdc36ad" providerId="LiveId" clId="{6B6F8E31-F4D0-4DC4-B790-C15FAC635A1E}" dt="2023-11-03T08:04:38.006" v="321" actId="1076"/>
          <ac:spMkLst>
            <pc:docMk/>
            <pc:sldMk cId="2337172833" sldId="258"/>
            <ac:spMk id="3" creationId="{ACF37362-0384-433D-9F05-E81EC8C72733}"/>
          </ac:spMkLst>
        </pc:spChg>
        <pc:spChg chg="mod">
          <ac:chgData name="子豪 章" userId="a49aefbc8cdc36ad" providerId="LiveId" clId="{6B6F8E31-F4D0-4DC4-B790-C15FAC635A1E}" dt="2023-11-03T08:04:47.216" v="333" actId="20577"/>
          <ac:spMkLst>
            <pc:docMk/>
            <pc:sldMk cId="2337172833" sldId="258"/>
            <ac:spMk id="4" creationId="{6028814D-14E4-4354-A4AD-FE9FFA700110}"/>
          </ac:spMkLst>
        </pc:spChg>
        <pc:spChg chg="del">
          <ac:chgData name="子豪 章" userId="a49aefbc8cdc36ad" providerId="LiveId" clId="{6B6F8E31-F4D0-4DC4-B790-C15FAC635A1E}" dt="2023-11-03T07:59:58.502" v="117" actId="478"/>
          <ac:spMkLst>
            <pc:docMk/>
            <pc:sldMk cId="2337172833" sldId="258"/>
            <ac:spMk id="5" creationId="{F612F7A5-4437-4324-BA7B-42B64684AEDB}"/>
          </ac:spMkLst>
        </pc:spChg>
        <pc:spChg chg="del">
          <ac:chgData name="子豪 章" userId="a49aefbc8cdc36ad" providerId="LiveId" clId="{6B6F8E31-F4D0-4DC4-B790-C15FAC635A1E}" dt="2023-11-03T07:59:58.502" v="117" actId="478"/>
          <ac:spMkLst>
            <pc:docMk/>
            <pc:sldMk cId="2337172833" sldId="258"/>
            <ac:spMk id="6" creationId="{2A446203-FEBE-45FE-ABF4-7E94799FD859}"/>
          </ac:spMkLst>
        </pc:spChg>
        <pc:spChg chg="del">
          <ac:chgData name="子豪 章" userId="a49aefbc8cdc36ad" providerId="LiveId" clId="{6B6F8E31-F4D0-4DC4-B790-C15FAC635A1E}" dt="2023-11-03T07:59:58.502" v="117" actId="478"/>
          <ac:spMkLst>
            <pc:docMk/>
            <pc:sldMk cId="2337172833" sldId="258"/>
            <ac:spMk id="16" creationId="{C69D43ED-B143-4604-8B05-8167A1F9ED8D}"/>
          </ac:spMkLst>
        </pc:spChg>
        <pc:spChg chg="del">
          <ac:chgData name="子豪 章" userId="a49aefbc8cdc36ad" providerId="LiveId" clId="{6B6F8E31-F4D0-4DC4-B790-C15FAC635A1E}" dt="2023-11-03T07:59:58.502" v="117" actId="478"/>
          <ac:spMkLst>
            <pc:docMk/>
            <pc:sldMk cId="2337172833" sldId="258"/>
            <ac:spMk id="19" creationId="{77AA30B7-D1F4-42A5-95BB-18424BB55AA0}"/>
          </ac:spMkLst>
        </pc:spChg>
        <pc:spChg chg="del">
          <ac:chgData name="子豪 章" userId="a49aefbc8cdc36ad" providerId="LiveId" clId="{6B6F8E31-F4D0-4DC4-B790-C15FAC635A1E}" dt="2023-11-03T07:59:58.502" v="117" actId="478"/>
          <ac:spMkLst>
            <pc:docMk/>
            <pc:sldMk cId="2337172833" sldId="258"/>
            <ac:spMk id="22" creationId="{27B13CF3-9E33-4C6A-A771-9D64628726EA}"/>
          </ac:spMkLst>
        </pc:spChg>
        <pc:spChg chg="del">
          <ac:chgData name="子豪 章" userId="a49aefbc8cdc36ad" providerId="LiveId" clId="{6B6F8E31-F4D0-4DC4-B790-C15FAC635A1E}" dt="2023-11-03T07:59:58.502" v="117" actId="478"/>
          <ac:spMkLst>
            <pc:docMk/>
            <pc:sldMk cId="2337172833" sldId="258"/>
            <ac:spMk id="25" creationId="{14DF43AA-B88F-4B3D-846C-73FD7232E579}"/>
          </ac:spMkLst>
        </pc:spChg>
        <pc:spChg chg="del">
          <ac:chgData name="子豪 章" userId="a49aefbc8cdc36ad" providerId="LiveId" clId="{6B6F8E31-F4D0-4DC4-B790-C15FAC635A1E}" dt="2023-11-03T07:59:58.502" v="117" actId="478"/>
          <ac:spMkLst>
            <pc:docMk/>
            <pc:sldMk cId="2337172833" sldId="258"/>
            <ac:spMk id="28" creationId="{2C9E4D2A-D99E-4EA0-9F7D-28386EAE833C}"/>
          </ac:spMkLst>
        </pc:spChg>
        <pc:spChg chg="del">
          <ac:chgData name="子豪 章" userId="a49aefbc8cdc36ad" providerId="LiveId" clId="{6B6F8E31-F4D0-4DC4-B790-C15FAC635A1E}" dt="2023-11-03T07:59:58.502" v="117" actId="478"/>
          <ac:spMkLst>
            <pc:docMk/>
            <pc:sldMk cId="2337172833" sldId="258"/>
            <ac:spMk id="31" creationId="{6E5C5B95-25B3-4200-9F4D-0B7AF7B94332}"/>
          </ac:spMkLst>
        </pc:spChg>
        <pc:spChg chg="del">
          <ac:chgData name="子豪 章" userId="a49aefbc8cdc36ad" providerId="LiveId" clId="{6B6F8E31-F4D0-4DC4-B790-C15FAC635A1E}" dt="2023-11-03T07:59:58.502" v="117" actId="478"/>
          <ac:spMkLst>
            <pc:docMk/>
            <pc:sldMk cId="2337172833" sldId="258"/>
            <ac:spMk id="33" creationId="{6FBAE3D0-565C-45FE-B732-4021EA73AF0D}"/>
          </ac:spMkLst>
        </pc:spChg>
        <pc:spChg chg="del">
          <ac:chgData name="子豪 章" userId="a49aefbc8cdc36ad" providerId="LiveId" clId="{6B6F8E31-F4D0-4DC4-B790-C15FAC635A1E}" dt="2023-11-03T07:59:58.502" v="117" actId="478"/>
          <ac:spMkLst>
            <pc:docMk/>
            <pc:sldMk cId="2337172833" sldId="258"/>
            <ac:spMk id="34" creationId="{DEA8A0E0-3A78-4555-8AE9-E4C5D1E34D18}"/>
          </ac:spMkLst>
        </pc:spChg>
        <pc:spChg chg="del">
          <ac:chgData name="子豪 章" userId="a49aefbc8cdc36ad" providerId="LiveId" clId="{6B6F8E31-F4D0-4DC4-B790-C15FAC635A1E}" dt="2023-11-03T07:59:58.502" v="117" actId="478"/>
          <ac:spMkLst>
            <pc:docMk/>
            <pc:sldMk cId="2337172833" sldId="258"/>
            <ac:spMk id="39" creationId="{6F5F5724-8886-4EC2-A6C7-1F801723F35D}"/>
          </ac:spMkLst>
        </pc:spChg>
        <pc:spChg chg="add mod">
          <ac:chgData name="子豪 章" userId="a49aefbc8cdc36ad" providerId="LiveId" clId="{6B6F8E31-F4D0-4DC4-B790-C15FAC635A1E}" dt="2023-11-03T09:23:44.473" v="628" actId="1076"/>
          <ac:spMkLst>
            <pc:docMk/>
            <pc:sldMk cId="2337172833" sldId="258"/>
            <ac:spMk id="43" creationId="{8D08F9C5-A794-4002-89C3-CC4CE5FB858D}"/>
          </ac:spMkLst>
        </pc:spChg>
        <pc:spChg chg="del">
          <ac:chgData name="子豪 章" userId="a49aefbc8cdc36ad" providerId="LiveId" clId="{6B6F8E31-F4D0-4DC4-B790-C15FAC635A1E}" dt="2023-11-03T07:59:58.502" v="117" actId="478"/>
          <ac:spMkLst>
            <pc:docMk/>
            <pc:sldMk cId="2337172833" sldId="258"/>
            <ac:spMk id="49" creationId="{9D47B4BA-CD1A-46EA-BEA5-E3F9B716F918}"/>
          </ac:spMkLst>
        </pc:spChg>
        <pc:spChg chg="del">
          <ac:chgData name="子豪 章" userId="a49aefbc8cdc36ad" providerId="LiveId" clId="{6B6F8E31-F4D0-4DC4-B790-C15FAC635A1E}" dt="2023-11-03T07:59:58.502" v="117" actId="478"/>
          <ac:spMkLst>
            <pc:docMk/>
            <pc:sldMk cId="2337172833" sldId="258"/>
            <ac:spMk id="72" creationId="{A2DA638E-EFC6-4F76-B648-DAA48586DAC3}"/>
          </ac:spMkLst>
        </pc:spChg>
        <pc:spChg chg="del">
          <ac:chgData name="子豪 章" userId="a49aefbc8cdc36ad" providerId="LiveId" clId="{6B6F8E31-F4D0-4DC4-B790-C15FAC635A1E}" dt="2023-11-03T07:59:58.502" v="117" actId="478"/>
          <ac:spMkLst>
            <pc:docMk/>
            <pc:sldMk cId="2337172833" sldId="258"/>
            <ac:spMk id="73" creationId="{B8820CC4-E1B8-442C-8F00-C0EE4231C52B}"/>
          </ac:spMkLst>
        </pc:spChg>
        <pc:picChg chg="add del mod">
          <ac:chgData name="子豪 章" userId="a49aefbc8cdc36ad" providerId="LiveId" clId="{6B6F8E31-F4D0-4DC4-B790-C15FAC635A1E}" dt="2023-11-03T08:56:51.615" v="339" actId="478"/>
          <ac:picMkLst>
            <pc:docMk/>
            <pc:sldMk cId="2337172833" sldId="258"/>
            <ac:picMk id="2" creationId="{D94AF9BF-3975-477E-B12E-F685B380571F}"/>
          </ac:picMkLst>
        </pc:picChg>
        <pc:picChg chg="add mod">
          <ac:chgData name="子豪 章" userId="a49aefbc8cdc36ad" providerId="LiveId" clId="{6B6F8E31-F4D0-4DC4-B790-C15FAC635A1E}" dt="2023-11-03T08:57:00.431" v="344" actId="1076"/>
          <ac:picMkLst>
            <pc:docMk/>
            <pc:sldMk cId="2337172833" sldId="258"/>
            <ac:picMk id="7" creationId="{69679F11-DE90-4534-A7FC-59BCCA28F430}"/>
          </ac:picMkLst>
        </pc:picChg>
        <pc:picChg chg="add mod">
          <ac:chgData name="子豪 章" userId="a49aefbc8cdc36ad" providerId="LiveId" clId="{6B6F8E31-F4D0-4DC4-B790-C15FAC635A1E}" dt="2023-11-03T08:57:06.771" v="347" actId="1076"/>
          <ac:picMkLst>
            <pc:docMk/>
            <pc:sldMk cId="2337172833" sldId="258"/>
            <ac:picMk id="9" creationId="{CADFC648-3238-4EAD-88DD-7DA6731D3551}"/>
          </ac:picMkLst>
        </pc:picChg>
        <pc:picChg chg="del">
          <ac:chgData name="子豪 章" userId="a49aefbc8cdc36ad" providerId="LiveId" clId="{6B6F8E31-F4D0-4DC4-B790-C15FAC635A1E}" dt="2023-11-03T07:59:58.502" v="117" actId="478"/>
          <ac:picMkLst>
            <pc:docMk/>
            <pc:sldMk cId="2337172833" sldId="258"/>
            <ac:picMk id="15" creationId="{20AD3535-E490-4507-B3BF-3ACF15CD8F35}"/>
          </ac:picMkLst>
        </pc:picChg>
        <pc:picChg chg="del">
          <ac:chgData name="子豪 章" userId="a49aefbc8cdc36ad" providerId="LiveId" clId="{6B6F8E31-F4D0-4DC4-B790-C15FAC635A1E}" dt="2023-11-03T07:59:58.502" v="117" actId="478"/>
          <ac:picMkLst>
            <pc:docMk/>
            <pc:sldMk cId="2337172833" sldId="258"/>
            <ac:picMk id="23" creationId="{B7F5DDC4-08C7-47A1-918A-F228F910DEA1}"/>
          </ac:picMkLst>
        </pc:picChg>
        <pc:picChg chg="del">
          <ac:chgData name="子豪 章" userId="a49aefbc8cdc36ad" providerId="LiveId" clId="{6B6F8E31-F4D0-4DC4-B790-C15FAC635A1E}" dt="2023-11-03T07:59:58.502" v="117" actId="478"/>
          <ac:picMkLst>
            <pc:docMk/>
            <pc:sldMk cId="2337172833" sldId="258"/>
            <ac:picMk id="27" creationId="{E7D1F54E-6149-477D-9AF6-DB0AA0112915}"/>
          </ac:picMkLst>
        </pc:picChg>
        <pc:picChg chg="del">
          <ac:chgData name="子豪 章" userId="a49aefbc8cdc36ad" providerId="LiveId" clId="{6B6F8E31-F4D0-4DC4-B790-C15FAC635A1E}" dt="2023-11-03T07:59:58.502" v="117" actId="478"/>
          <ac:picMkLst>
            <pc:docMk/>
            <pc:sldMk cId="2337172833" sldId="258"/>
            <ac:picMk id="35" creationId="{65808855-06F6-4756-B2FC-05DC5EBF2E0E}"/>
          </ac:picMkLst>
        </pc:picChg>
        <pc:picChg chg="del">
          <ac:chgData name="子豪 章" userId="a49aefbc8cdc36ad" providerId="LiveId" clId="{6B6F8E31-F4D0-4DC4-B790-C15FAC635A1E}" dt="2023-11-03T07:59:58.502" v="117" actId="478"/>
          <ac:picMkLst>
            <pc:docMk/>
            <pc:sldMk cId="2337172833" sldId="258"/>
            <ac:picMk id="36" creationId="{97ECDFD8-AAF6-4A6E-BE2B-B62BF5622240}"/>
          </ac:picMkLst>
        </pc:picChg>
        <pc:picChg chg="del">
          <ac:chgData name="子豪 章" userId="a49aefbc8cdc36ad" providerId="LiveId" clId="{6B6F8E31-F4D0-4DC4-B790-C15FAC635A1E}" dt="2023-11-03T07:59:58.502" v="117" actId="478"/>
          <ac:picMkLst>
            <pc:docMk/>
            <pc:sldMk cId="2337172833" sldId="258"/>
            <ac:picMk id="37" creationId="{A10FBB06-9995-4D41-B4AC-92EE3880FB59}"/>
          </ac:picMkLst>
        </pc:picChg>
        <pc:picChg chg="del">
          <ac:chgData name="子豪 章" userId="a49aefbc8cdc36ad" providerId="LiveId" clId="{6B6F8E31-F4D0-4DC4-B790-C15FAC635A1E}" dt="2023-11-03T07:59:58.502" v="117" actId="478"/>
          <ac:picMkLst>
            <pc:docMk/>
            <pc:sldMk cId="2337172833" sldId="258"/>
            <ac:picMk id="38" creationId="{474D6436-00F8-4C96-9BCA-93697F391415}"/>
          </ac:picMkLst>
        </pc:picChg>
        <pc:picChg chg="del">
          <ac:chgData name="子豪 章" userId="a49aefbc8cdc36ad" providerId="LiveId" clId="{6B6F8E31-F4D0-4DC4-B790-C15FAC635A1E}" dt="2023-11-03T07:59:58.502" v="117" actId="478"/>
          <ac:picMkLst>
            <pc:docMk/>
            <pc:sldMk cId="2337172833" sldId="258"/>
            <ac:picMk id="63" creationId="{75CD86A6-6887-4A6F-9524-97C242F28B0B}"/>
          </ac:picMkLst>
        </pc:picChg>
        <pc:picChg chg="del">
          <ac:chgData name="子豪 章" userId="a49aefbc8cdc36ad" providerId="LiveId" clId="{6B6F8E31-F4D0-4DC4-B790-C15FAC635A1E}" dt="2023-11-03T07:59:58.502" v="117" actId="478"/>
          <ac:picMkLst>
            <pc:docMk/>
            <pc:sldMk cId="2337172833" sldId="258"/>
            <ac:picMk id="64" creationId="{30E37FF4-1FEE-4CA2-A513-F4FD1950696A}"/>
          </ac:picMkLst>
        </pc:picChg>
        <pc:picChg chg="del">
          <ac:chgData name="子豪 章" userId="a49aefbc8cdc36ad" providerId="LiveId" clId="{6B6F8E31-F4D0-4DC4-B790-C15FAC635A1E}" dt="2023-11-03T07:59:58.502" v="117" actId="478"/>
          <ac:picMkLst>
            <pc:docMk/>
            <pc:sldMk cId="2337172833" sldId="258"/>
            <ac:picMk id="65" creationId="{4A18EB6B-DA51-42AE-8D99-4FFA908D8328}"/>
          </ac:picMkLst>
        </pc:picChg>
        <pc:cxnChg chg="add mod">
          <ac:chgData name="子豪 章" userId="a49aefbc8cdc36ad" providerId="LiveId" clId="{6B6F8E31-F4D0-4DC4-B790-C15FAC635A1E}" dt="2023-11-03T08:57:03.881" v="345" actId="1076"/>
          <ac:cxnSpMkLst>
            <pc:docMk/>
            <pc:sldMk cId="2337172833" sldId="258"/>
            <ac:cxnSpMk id="40" creationId="{8BAE87B8-65D4-43A4-AA37-53EF89F6338E}"/>
          </ac:cxnSpMkLst>
        </pc:cxnChg>
        <pc:cxnChg chg="del mod">
          <ac:chgData name="子豪 章" userId="a49aefbc8cdc36ad" providerId="LiveId" clId="{6B6F8E31-F4D0-4DC4-B790-C15FAC635A1E}" dt="2023-11-03T07:59:58.502" v="117" actId="478"/>
          <ac:cxnSpMkLst>
            <pc:docMk/>
            <pc:sldMk cId="2337172833" sldId="258"/>
            <ac:cxnSpMk id="41" creationId="{25BA5E8B-FE7B-4AEC-A905-C12348704832}"/>
          </ac:cxnSpMkLst>
        </pc:cxnChg>
        <pc:cxnChg chg="del mod">
          <ac:chgData name="子豪 章" userId="a49aefbc8cdc36ad" providerId="LiveId" clId="{6B6F8E31-F4D0-4DC4-B790-C15FAC635A1E}" dt="2023-11-03T07:59:58.502" v="117" actId="478"/>
          <ac:cxnSpMkLst>
            <pc:docMk/>
            <pc:sldMk cId="2337172833" sldId="258"/>
            <ac:cxnSpMk id="42" creationId="{62B9DCBE-AA01-4920-9D57-3FC09143546D}"/>
          </ac:cxnSpMkLst>
        </pc:cxnChg>
        <pc:cxnChg chg="del mod">
          <ac:chgData name="子豪 章" userId="a49aefbc8cdc36ad" providerId="LiveId" clId="{6B6F8E31-F4D0-4DC4-B790-C15FAC635A1E}" dt="2023-11-03T07:59:58.502" v="117" actId="478"/>
          <ac:cxnSpMkLst>
            <pc:docMk/>
            <pc:sldMk cId="2337172833" sldId="258"/>
            <ac:cxnSpMk id="45" creationId="{D5923E70-4207-42D2-9343-60F3BDEB11E2}"/>
          </ac:cxnSpMkLst>
        </pc:cxnChg>
        <pc:cxnChg chg="del">
          <ac:chgData name="子豪 章" userId="a49aefbc8cdc36ad" providerId="LiveId" clId="{6B6F8E31-F4D0-4DC4-B790-C15FAC635A1E}" dt="2023-11-03T07:59:58.502" v="117" actId="478"/>
          <ac:cxnSpMkLst>
            <pc:docMk/>
            <pc:sldMk cId="2337172833" sldId="258"/>
            <ac:cxnSpMk id="75" creationId="{25EA7300-330E-4B40-B480-D084620690EB}"/>
          </ac:cxnSpMkLst>
        </pc:cxnChg>
      </pc:sldChg>
      <pc:sldChg chg="del">
        <pc:chgData name="子豪 章" userId="a49aefbc8cdc36ad" providerId="LiveId" clId="{6B6F8E31-F4D0-4DC4-B790-C15FAC635A1E}" dt="2023-11-03T10:03:55.591" v="1259" actId="47"/>
        <pc:sldMkLst>
          <pc:docMk/>
          <pc:sldMk cId="441595590" sldId="259"/>
        </pc:sldMkLst>
      </pc:sldChg>
      <pc:sldChg chg="del">
        <pc:chgData name="子豪 章" userId="a49aefbc8cdc36ad" providerId="LiveId" clId="{6B6F8E31-F4D0-4DC4-B790-C15FAC635A1E}" dt="2023-11-03T10:03:56.508" v="1261" actId="47"/>
        <pc:sldMkLst>
          <pc:docMk/>
          <pc:sldMk cId="2013809988" sldId="260"/>
        </pc:sldMkLst>
      </pc:sldChg>
      <pc:sldChg chg="del">
        <pc:chgData name="子豪 章" userId="a49aefbc8cdc36ad" providerId="LiveId" clId="{6B6F8E31-F4D0-4DC4-B790-C15FAC635A1E}" dt="2023-11-03T10:03:56.687" v="1262" actId="47"/>
        <pc:sldMkLst>
          <pc:docMk/>
          <pc:sldMk cId="1441641204" sldId="261"/>
        </pc:sldMkLst>
      </pc:sldChg>
      <pc:sldChg chg="del">
        <pc:chgData name="子豪 章" userId="a49aefbc8cdc36ad" providerId="LiveId" clId="{6B6F8E31-F4D0-4DC4-B790-C15FAC635A1E}" dt="2023-11-03T10:03:56.844" v="1263" actId="47"/>
        <pc:sldMkLst>
          <pc:docMk/>
          <pc:sldMk cId="2477425494" sldId="262"/>
        </pc:sldMkLst>
      </pc:sldChg>
      <pc:sldChg chg="del">
        <pc:chgData name="子豪 章" userId="a49aefbc8cdc36ad" providerId="LiveId" clId="{6B6F8E31-F4D0-4DC4-B790-C15FAC635A1E}" dt="2023-11-03T10:03:57.028" v="1264" actId="47"/>
        <pc:sldMkLst>
          <pc:docMk/>
          <pc:sldMk cId="3630543627" sldId="263"/>
        </pc:sldMkLst>
      </pc:sldChg>
      <pc:sldChg chg="del">
        <pc:chgData name="子豪 章" userId="a49aefbc8cdc36ad" providerId="LiveId" clId="{6B6F8E31-F4D0-4DC4-B790-C15FAC635A1E}" dt="2023-11-03T10:03:57.197" v="1265" actId="47"/>
        <pc:sldMkLst>
          <pc:docMk/>
          <pc:sldMk cId="2160483782" sldId="264"/>
        </pc:sldMkLst>
      </pc:sldChg>
      <pc:sldChg chg="del">
        <pc:chgData name="子豪 章" userId="a49aefbc8cdc36ad" providerId="LiveId" clId="{6B6F8E31-F4D0-4DC4-B790-C15FAC635A1E}" dt="2023-11-03T10:03:57.367" v="1266" actId="47"/>
        <pc:sldMkLst>
          <pc:docMk/>
          <pc:sldMk cId="2711452049" sldId="265"/>
        </pc:sldMkLst>
      </pc:sldChg>
      <pc:sldChg chg="del">
        <pc:chgData name="子豪 章" userId="a49aefbc8cdc36ad" providerId="LiveId" clId="{6B6F8E31-F4D0-4DC4-B790-C15FAC635A1E}" dt="2023-11-03T10:03:57.553" v="1267" actId="47"/>
        <pc:sldMkLst>
          <pc:docMk/>
          <pc:sldMk cId="2157792487" sldId="266"/>
        </pc:sldMkLst>
      </pc:sldChg>
      <pc:sldChg chg="del">
        <pc:chgData name="子豪 章" userId="a49aefbc8cdc36ad" providerId="LiveId" clId="{6B6F8E31-F4D0-4DC4-B790-C15FAC635A1E}" dt="2023-11-03T10:03:57.734" v="1268" actId="47"/>
        <pc:sldMkLst>
          <pc:docMk/>
          <pc:sldMk cId="2117729533" sldId="267"/>
        </pc:sldMkLst>
      </pc:sldChg>
      <pc:sldChg chg="del">
        <pc:chgData name="子豪 章" userId="a49aefbc8cdc36ad" providerId="LiveId" clId="{6B6F8E31-F4D0-4DC4-B790-C15FAC635A1E}" dt="2023-11-03T10:03:57.907" v="1269" actId="47"/>
        <pc:sldMkLst>
          <pc:docMk/>
          <pc:sldMk cId="3044898049" sldId="268"/>
        </pc:sldMkLst>
      </pc:sldChg>
      <pc:sldChg chg="del">
        <pc:chgData name="子豪 章" userId="a49aefbc8cdc36ad" providerId="LiveId" clId="{6B6F8E31-F4D0-4DC4-B790-C15FAC635A1E}" dt="2023-11-03T10:03:58.091" v="1270" actId="47"/>
        <pc:sldMkLst>
          <pc:docMk/>
          <pc:sldMk cId="4057817176" sldId="269"/>
        </pc:sldMkLst>
      </pc:sldChg>
      <pc:sldChg chg="del">
        <pc:chgData name="子豪 章" userId="a49aefbc8cdc36ad" providerId="LiveId" clId="{6B6F8E31-F4D0-4DC4-B790-C15FAC635A1E}" dt="2023-11-03T10:03:55.780" v="1260" actId="47"/>
        <pc:sldMkLst>
          <pc:docMk/>
          <pc:sldMk cId="849949940" sldId="270"/>
        </pc:sldMkLst>
      </pc:sldChg>
      <pc:sldChg chg="addSp delSp modSp add mod ord modClrScheme chgLayout modNotesTx">
        <pc:chgData name="子豪 章" userId="a49aefbc8cdc36ad" providerId="LiveId" clId="{6B6F8E31-F4D0-4DC4-B790-C15FAC635A1E}" dt="2023-11-03T14:10:41.675" v="5166"/>
        <pc:sldMkLst>
          <pc:docMk/>
          <pc:sldMk cId="447347489" sldId="271"/>
        </pc:sldMkLst>
        <pc:spChg chg="del">
          <ac:chgData name="子豪 章" userId="a49aefbc8cdc36ad" providerId="LiveId" clId="{6B6F8E31-F4D0-4DC4-B790-C15FAC635A1E}" dt="2023-11-03T09:01:03.173" v="366" actId="478"/>
          <ac:spMkLst>
            <pc:docMk/>
            <pc:sldMk cId="447347489" sldId="271"/>
            <ac:spMk id="3" creationId="{E8E1168A-BA62-4A8E-AF6B-774EC5ACC2CE}"/>
          </ac:spMkLst>
        </pc:spChg>
        <pc:spChg chg="mod ord">
          <ac:chgData name="子豪 章" userId="a49aefbc8cdc36ad" providerId="LiveId" clId="{6B6F8E31-F4D0-4DC4-B790-C15FAC635A1E}" dt="2023-11-03T09:39:24.180" v="1051" actId="700"/>
          <ac:spMkLst>
            <pc:docMk/>
            <pc:sldMk cId="447347489" sldId="271"/>
            <ac:spMk id="4" creationId="{6028814D-14E4-4354-A4AD-FE9FFA700110}"/>
          </ac:spMkLst>
        </pc:spChg>
        <pc:spChg chg="add mod">
          <ac:chgData name="子豪 章" userId="a49aefbc8cdc36ad" providerId="LiveId" clId="{6B6F8E31-F4D0-4DC4-B790-C15FAC635A1E}" dt="2023-11-03T09:38:05.412" v="1036" actId="1076"/>
          <ac:spMkLst>
            <pc:docMk/>
            <pc:sldMk cId="447347489" sldId="271"/>
            <ac:spMk id="5" creationId="{44A60E68-3BFE-4FD0-B3C2-1B7709AF8F79}"/>
          </ac:spMkLst>
        </pc:spChg>
        <pc:spChg chg="add del mod">
          <ac:chgData name="子豪 章" userId="a49aefbc8cdc36ad" providerId="LiveId" clId="{6B6F8E31-F4D0-4DC4-B790-C15FAC635A1E}" dt="2023-11-03T09:08:12.073" v="617" actId="478"/>
          <ac:spMkLst>
            <pc:docMk/>
            <pc:sldMk cId="447347489" sldId="271"/>
            <ac:spMk id="6" creationId="{27B371B5-07B8-488C-A0D7-F088CE46A5BC}"/>
          </ac:spMkLst>
        </pc:spChg>
        <pc:spChg chg="mod ord">
          <ac:chgData name="子豪 章" userId="a49aefbc8cdc36ad" providerId="LiveId" clId="{6B6F8E31-F4D0-4DC4-B790-C15FAC635A1E}" dt="2023-11-03T09:43:20.409" v="1087" actId="113"/>
          <ac:spMkLst>
            <pc:docMk/>
            <pc:sldMk cId="447347489" sldId="271"/>
            <ac:spMk id="7" creationId="{25349399-1536-493D-9178-652598267FE9}"/>
          </ac:spMkLst>
        </pc:spChg>
        <pc:spChg chg="add mod">
          <ac:chgData name="子豪 章" userId="a49aefbc8cdc36ad" providerId="LiveId" clId="{6B6F8E31-F4D0-4DC4-B790-C15FAC635A1E}" dt="2023-11-03T09:49:24.486" v="1169" actId="1076"/>
          <ac:spMkLst>
            <pc:docMk/>
            <pc:sldMk cId="447347489" sldId="271"/>
            <ac:spMk id="9" creationId="{FB309B6C-74B9-4EBA-B285-DF0636847896}"/>
          </ac:spMkLst>
        </pc:spChg>
        <pc:spChg chg="add del mod">
          <ac:chgData name="子豪 章" userId="a49aefbc8cdc36ad" providerId="LiveId" clId="{6B6F8E31-F4D0-4DC4-B790-C15FAC635A1E}" dt="2023-11-03T09:04:31.911" v="532" actId="478"/>
          <ac:spMkLst>
            <pc:docMk/>
            <pc:sldMk cId="447347489" sldId="271"/>
            <ac:spMk id="10" creationId="{109D4A65-9CE4-44FB-9990-1E8D2C1F5A54}"/>
          </ac:spMkLst>
        </pc:spChg>
        <pc:spChg chg="add del mod">
          <ac:chgData name="子豪 章" userId="a49aefbc8cdc36ad" providerId="LiveId" clId="{6B6F8E31-F4D0-4DC4-B790-C15FAC635A1E}" dt="2023-11-03T09:02:21.049" v="445" actId="478"/>
          <ac:spMkLst>
            <pc:docMk/>
            <pc:sldMk cId="447347489" sldId="271"/>
            <ac:spMk id="11" creationId="{1BDBE372-5CE2-4B99-AD26-F0D7190187DD}"/>
          </ac:spMkLst>
        </pc:spChg>
        <pc:spChg chg="add mod">
          <ac:chgData name="子豪 章" userId="a49aefbc8cdc36ad" providerId="LiveId" clId="{6B6F8E31-F4D0-4DC4-B790-C15FAC635A1E}" dt="2023-11-03T09:38:25.797" v="1042" actId="1076"/>
          <ac:spMkLst>
            <pc:docMk/>
            <pc:sldMk cId="447347489" sldId="271"/>
            <ac:spMk id="12" creationId="{FC4377E9-CCBF-4216-931C-1A5973904434}"/>
          </ac:spMkLst>
        </pc:spChg>
        <pc:spChg chg="add mod">
          <ac:chgData name="子豪 章" userId="a49aefbc8cdc36ad" providerId="LiveId" clId="{6B6F8E31-F4D0-4DC4-B790-C15FAC635A1E}" dt="2023-11-03T09:38:27.696" v="1043" actId="1076"/>
          <ac:spMkLst>
            <pc:docMk/>
            <pc:sldMk cId="447347489" sldId="271"/>
            <ac:spMk id="13" creationId="{D26A7E8D-4F4A-4976-9BA3-6345668BBBD2}"/>
          </ac:spMkLst>
        </pc:spChg>
        <pc:spChg chg="add del mod">
          <ac:chgData name="子豪 章" userId="a49aefbc8cdc36ad" providerId="LiveId" clId="{6B6F8E31-F4D0-4DC4-B790-C15FAC635A1E}" dt="2023-11-03T09:40:14.949" v="1056" actId="478"/>
          <ac:spMkLst>
            <pc:docMk/>
            <pc:sldMk cId="447347489" sldId="271"/>
            <ac:spMk id="15" creationId="{3227630C-BEBF-4993-BB42-F683DA3C7612}"/>
          </ac:spMkLst>
        </pc:spChg>
        <pc:spChg chg="add mod">
          <ac:chgData name="子豪 章" userId="a49aefbc8cdc36ad" providerId="LiveId" clId="{6B6F8E31-F4D0-4DC4-B790-C15FAC635A1E}" dt="2023-11-03T09:28:29.976" v="792" actId="1076"/>
          <ac:spMkLst>
            <pc:docMk/>
            <pc:sldMk cId="447347489" sldId="271"/>
            <ac:spMk id="17" creationId="{B055C719-DC2C-4600-A312-6DB85A59E255}"/>
          </ac:spMkLst>
        </pc:spChg>
        <pc:spChg chg="add del mod">
          <ac:chgData name="子豪 章" userId="a49aefbc8cdc36ad" providerId="LiveId" clId="{6B6F8E31-F4D0-4DC4-B790-C15FAC635A1E}" dt="2023-11-03T09:07:38.267" v="605"/>
          <ac:spMkLst>
            <pc:docMk/>
            <pc:sldMk cId="447347489" sldId="271"/>
            <ac:spMk id="18" creationId="{DB059A02-2A4B-46AC-8DE0-0AFF5492CF92}"/>
          </ac:spMkLst>
        </pc:spChg>
        <pc:spChg chg="add mod">
          <ac:chgData name="子豪 章" userId="a49aefbc8cdc36ad" providerId="LiveId" clId="{6B6F8E31-F4D0-4DC4-B790-C15FAC635A1E}" dt="2023-11-03T09:50:35.875" v="1171" actId="1076"/>
          <ac:spMkLst>
            <pc:docMk/>
            <pc:sldMk cId="447347489" sldId="271"/>
            <ac:spMk id="20" creationId="{73C8EB8D-8B8F-489A-B081-56FBA8018617}"/>
          </ac:spMkLst>
        </pc:spChg>
        <pc:spChg chg="add del mod">
          <ac:chgData name="子豪 章" userId="a49aefbc8cdc36ad" providerId="LiveId" clId="{6B6F8E31-F4D0-4DC4-B790-C15FAC635A1E}" dt="2023-11-03T09:24:49.682" v="630" actId="478"/>
          <ac:spMkLst>
            <pc:docMk/>
            <pc:sldMk cId="447347489" sldId="271"/>
            <ac:spMk id="22" creationId="{EA8F3A42-C8D8-4DCC-987E-56366D686BEE}"/>
          </ac:spMkLst>
        </pc:spChg>
        <pc:spChg chg="add mod">
          <ac:chgData name="子豪 章" userId="a49aefbc8cdc36ad" providerId="LiveId" clId="{6B6F8E31-F4D0-4DC4-B790-C15FAC635A1E}" dt="2023-11-03T09:37:44.389" v="1028" actId="1076"/>
          <ac:spMkLst>
            <pc:docMk/>
            <pc:sldMk cId="447347489" sldId="271"/>
            <ac:spMk id="23" creationId="{74253759-9A62-4C71-811D-E23E6453498B}"/>
          </ac:spMkLst>
        </pc:spChg>
        <pc:spChg chg="add mod">
          <ac:chgData name="子豪 章" userId="a49aefbc8cdc36ad" providerId="LiveId" clId="{6B6F8E31-F4D0-4DC4-B790-C15FAC635A1E}" dt="2023-11-03T09:29:19.438" v="814" actId="113"/>
          <ac:spMkLst>
            <pc:docMk/>
            <pc:sldMk cId="447347489" sldId="271"/>
            <ac:spMk id="24" creationId="{C396C1FB-5638-494E-8F32-5FB7D3C7D7E0}"/>
          </ac:spMkLst>
        </pc:spChg>
        <pc:spChg chg="add mod">
          <ac:chgData name="子豪 章" userId="a49aefbc8cdc36ad" providerId="LiveId" clId="{6B6F8E31-F4D0-4DC4-B790-C15FAC635A1E}" dt="2023-11-03T09:28:40.919" v="796" actId="1076"/>
          <ac:spMkLst>
            <pc:docMk/>
            <pc:sldMk cId="447347489" sldId="271"/>
            <ac:spMk id="25" creationId="{8D195381-B95A-4328-A0A4-3C0137C54B72}"/>
          </ac:spMkLst>
        </pc:spChg>
        <pc:spChg chg="add mod">
          <ac:chgData name="子豪 章" userId="a49aefbc8cdc36ad" providerId="LiveId" clId="{6B6F8E31-F4D0-4DC4-B790-C15FAC635A1E}" dt="2023-11-03T09:28:37.868" v="794" actId="1076"/>
          <ac:spMkLst>
            <pc:docMk/>
            <pc:sldMk cId="447347489" sldId="271"/>
            <ac:spMk id="26" creationId="{1450210A-E921-4897-BFEA-634BF7AABCA2}"/>
          </ac:spMkLst>
        </pc:spChg>
        <pc:spChg chg="add mod">
          <ac:chgData name="子豪 章" userId="a49aefbc8cdc36ad" providerId="LiveId" clId="{6B6F8E31-F4D0-4DC4-B790-C15FAC635A1E}" dt="2023-11-03T09:28:43.354" v="797" actId="1076"/>
          <ac:spMkLst>
            <pc:docMk/>
            <pc:sldMk cId="447347489" sldId="271"/>
            <ac:spMk id="27" creationId="{6D46BD40-22DB-4131-963B-92CA99659AE8}"/>
          </ac:spMkLst>
        </pc:spChg>
        <pc:spChg chg="add mod">
          <ac:chgData name="子豪 章" userId="a49aefbc8cdc36ad" providerId="LiveId" clId="{6B6F8E31-F4D0-4DC4-B790-C15FAC635A1E}" dt="2023-11-03T09:28:45.754" v="798" actId="1076"/>
          <ac:spMkLst>
            <pc:docMk/>
            <pc:sldMk cId="447347489" sldId="271"/>
            <ac:spMk id="28" creationId="{3D6D3954-6DBC-4855-AA50-FEA297310E7F}"/>
          </ac:spMkLst>
        </pc:spChg>
        <pc:spChg chg="add mod">
          <ac:chgData name="子豪 章" userId="a49aefbc8cdc36ad" providerId="LiveId" clId="{6B6F8E31-F4D0-4DC4-B790-C15FAC635A1E}" dt="2023-11-03T09:51:12.185" v="1182" actId="1076"/>
          <ac:spMkLst>
            <pc:docMk/>
            <pc:sldMk cId="447347489" sldId="271"/>
            <ac:spMk id="30" creationId="{9875E261-A057-425E-969C-BDB95F4C61FA}"/>
          </ac:spMkLst>
        </pc:spChg>
        <pc:spChg chg="add del mod">
          <ac:chgData name="子豪 章" userId="a49aefbc8cdc36ad" providerId="LiveId" clId="{6B6F8E31-F4D0-4DC4-B790-C15FAC635A1E}" dt="2023-11-03T09:37:19.467" v="1006" actId="478"/>
          <ac:spMkLst>
            <pc:docMk/>
            <pc:sldMk cId="447347489" sldId="271"/>
            <ac:spMk id="31" creationId="{3A5BAFF8-9F91-4E8D-9D91-F7A36D2B6A93}"/>
          </ac:spMkLst>
        </pc:spChg>
        <pc:spChg chg="add mod">
          <ac:chgData name="子豪 章" userId="a49aefbc8cdc36ad" providerId="LiveId" clId="{6B6F8E31-F4D0-4DC4-B790-C15FAC635A1E}" dt="2023-11-03T09:51:12.185" v="1182" actId="1076"/>
          <ac:spMkLst>
            <pc:docMk/>
            <pc:sldMk cId="447347489" sldId="271"/>
            <ac:spMk id="32" creationId="{60B00AF1-AB11-4CE2-BB76-079A92CE46CE}"/>
          </ac:spMkLst>
        </pc:spChg>
        <pc:spChg chg="add del mod">
          <ac:chgData name="子豪 章" userId="a49aefbc8cdc36ad" providerId="LiveId" clId="{6B6F8E31-F4D0-4DC4-B790-C15FAC635A1E}" dt="2023-11-03T09:37:42.210" v="1027" actId="478"/>
          <ac:spMkLst>
            <pc:docMk/>
            <pc:sldMk cId="447347489" sldId="271"/>
            <ac:spMk id="33" creationId="{17219B57-8CF9-477E-B7C8-AD2E2B3EB454}"/>
          </ac:spMkLst>
        </pc:spChg>
        <pc:spChg chg="add mod">
          <ac:chgData name="子豪 章" userId="a49aefbc8cdc36ad" providerId="LiveId" clId="{6B6F8E31-F4D0-4DC4-B790-C15FAC635A1E}" dt="2023-11-03T09:55:20.862" v="1184" actId="1076"/>
          <ac:spMkLst>
            <pc:docMk/>
            <pc:sldMk cId="447347489" sldId="271"/>
            <ac:spMk id="34" creationId="{B800D0DF-9360-408A-8262-3987303CA28D}"/>
          </ac:spMkLst>
        </pc:spChg>
        <pc:spChg chg="add del mod">
          <ac:chgData name="子豪 章" userId="a49aefbc8cdc36ad" providerId="LiveId" clId="{6B6F8E31-F4D0-4DC4-B790-C15FAC635A1E}" dt="2023-11-03T09:40:17.602" v="1057" actId="478"/>
          <ac:spMkLst>
            <pc:docMk/>
            <pc:sldMk cId="447347489" sldId="271"/>
            <ac:spMk id="35" creationId="{704FE678-3000-4F01-9449-3063595AF609}"/>
          </ac:spMkLst>
        </pc:spChg>
        <pc:spChg chg="add mod">
          <ac:chgData name="子豪 章" userId="a49aefbc8cdc36ad" providerId="LiveId" clId="{6B6F8E31-F4D0-4DC4-B790-C15FAC635A1E}" dt="2023-11-03T09:46:24.676" v="1165" actId="1076"/>
          <ac:spMkLst>
            <pc:docMk/>
            <pc:sldMk cId="447347489" sldId="271"/>
            <ac:spMk id="36" creationId="{A84E72BD-2056-40D4-86A3-05F05169EAD3}"/>
          </ac:spMkLst>
        </pc:spChg>
        <pc:spChg chg="add mod">
          <ac:chgData name="子豪 章" userId="a49aefbc8cdc36ad" providerId="LiveId" clId="{6B6F8E31-F4D0-4DC4-B790-C15FAC635A1E}" dt="2023-11-03T09:51:12.185" v="1182" actId="1076"/>
          <ac:spMkLst>
            <pc:docMk/>
            <pc:sldMk cId="447347489" sldId="271"/>
            <ac:spMk id="37" creationId="{B63410EB-4610-4FEF-BD05-A6EDBAC1AD02}"/>
          </ac:spMkLst>
        </pc:spChg>
        <pc:spChg chg="add mod">
          <ac:chgData name="子豪 章" userId="a49aefbc8cdc36ad" providerId="LiveId" clId="{6B6F8E31-F4D0-4DC4-B790-C15FAC635A1E}" dt="2023-11-03T09:55:45.592" v="1188" actId="1076"/>
          <ac:spMkLst>
            <pc:docMk/>
            <pc:sldMk cId="447347489" sldId="271"/>
            <ac:spMk id="38" creationId="{BF90D1F2-0DF6-41A8-895F-5016D2A3C6D6}"/>
          </ac:spMkLst>
        </pc:spChg>
        <pc:spChg chg="add mod">
          <ac:chgData name="子豪 章" userId="a49aefbc8cdc36ad" providerId="LiveId" clId="{6B6F8E31-F4D0-4DC4-B790-C15FAC635A1E}" dt="2023-11-03T09:56:18.785" v="1243" actId="20577"/>
          <ac:spMkLst>
            <pc:docMk/>
            <pc:sldMk cId="447347489" sldId="271"/>
            <ac:spMk id="39" creationId="{AEE6B539-6130-4650-B37F-35AC52DFE131}"/>
          </ac:spMkLst>
        </pc:spChg>
        <pc:picChg chg="del">
          <ac:chgData name="子豪 章" userId="a49aefbc8cdc36ad" providerId="LiveId" clId="{6B6F8E31-F4D0-4DC4-B790-C15FAC635A1E}" dt="2023-11-03T09:01:02.315" v="365" actId="478"/>
          <ac:picMkLst>
            <pc:docMk/>
            <pc:sldMk cId="447347489" sldId="271"/>
            <ac:picMk id="2" creationId="{8B390100-1741-4BA8-8A6F-B0773B7A1B52}"/>
          </ac:picMkLst>
        </pc:picChg>
        <pc:picChg chg="add mod">
          <ac:chgData name="子豪 章" userId="a49aefbc8cdc36ad" providerId="LiveId" clId="{6B6F8E31-F4D0-4DC4-B790-C15FAC635A1E}" dt="2023-11-03T09:28:38.793" v="795" actId="1076"/>
          <ac:picMkLst>
            <pc:docMk/>
            <pc:sldMk cId="447347489" sldId="271"/>
            <ac:picMk id="16" creationId="{A8903AC4-DC19-45BF-97F8-B6A36D025D4E}"/>
          </ac:picMkLst>
        </pc:picChg>
        <pc:cxnChg chg="add mod">
          <ac:chgData name="子豪 章" userId="a49aefbc8cdc36ad" providerId="LiveId" clId="{6B6F8E31-F4D0-4DC4-B790-C15FAC635A1E}" dt="2023-11-03T09:34:06.959" v="933" actId="1076"/>
          <ac:cxnSpMkLst>
            <pc:docMk/>
            <pc:sldMk cId="447347489" sldId="271"/>
            <ac:cxnSpMk id="29" creationId="{789D60DF-77DC-4BA4-8F07-7BA4AB667235}"/>
          </ac:cxnSpMkLst>
        </pc:cxnChg>
      </pc:sldChg>
      <pc:sldChg chg="del">
        <pc:chgData name="子豪 章" userId="a49aefbc8cdc36ad" providerId="LiveId" clId="{6B6F8E31-F4D0-4DC4-B790-C15FAC635A1E}" dt="2023-11-03T07:47:52.463" v="14" actId="47"/>
        <pc:sldMkLst>
          <pc:docMk/>
          <pc:sldMk cId="2610041338" sldId="271"/>
        </pc:sldMkLst>
      </pc:sldChg>
      <pc:sldChg chg="addSp delSp modSp new del mod">
        <pc:chgData name="子豪 章" userId="a49aefbc8cdc36ad" providerId="LiveId" clId="{6B6F8E31-F4D0-4DC4-B790-C15FAC635A1E}" dt="2023-11-03T10:06:54.076" v="1371" actId="47"/>
        <pc:sldMkLst>
          <pc:docMk/>
          <pc:sldMk cId="1444452434" sldId="272"/>
        </pc:sldMkLst>
        <pc:spChg chg="del">
          <ac:chgData name="子豪 章" userId="a49aefbc8cdc36ad" providerId="LiveId" clId="{6B6F8E31-F4D0-4DC4-B790-C15FAC635A1E}" dt="2023-11-03T10:03:06.038" v="1248" actId="478"/>
          <ac:spMkLst>
            <pc:docMk/>
            <pc:sldMk cId="1444452434" sldId="272"/>
            <ac:spMk id="2" creationId="{8E3CC288-BD1F-47DD-BEA2-76A29CB3BDEA}"/>
          </ac:spMkLst>
        </pc:spChg>
        <pc:spChg chg="del">
          <ac:chgData name="子豪 章" userId="a49aefbc8cdc36ad" providerId="LiveId" clId="{6B6F8E31-F4D0-4DC4-B790-C15FAC635A1E}" dt="2023-11-03T10:03:06.038" v="1248" actId="478"/>
          <ac:spMkLst>
            <pc:docMk/>
            <pc:sldMk cId="1444452434" sldId="272"/>
            <ac:spMk id="3" creationId="{F954D4C3-2D8A-4783-9E48-CB01826B8F53}"/>
          </ac:spMkLst>
        </pc:spChg>
        <pc:spChg chg="add del mod">
          <ac:chgData name="子豪 章" userId="a49aefbc8cdc36ad" providerId="LiveId" clId="{6B6F8E31-F4D0-4DC4-B790-C15FAC635A1E}" dt="2023-11-03T10:06:53.037" v="1370" actId="21"/>
          <ac:spMkLst>
            <pc:docMk/>
            <pc:sldMk cId="1444452434" sldId="272"/>
            <ac:spMk id="5" creationId="{8C44B6ED-239B-422F-A3F2-090799AFB88A}"/>
          </ac:spMkLst>
        </pc:spChg>
      </pc:sldChg>
      <pc:sldChg chg="addSp delSp modSp add mod">
        <pc:chgData name="子豪 章" userId="a49aefbc8cdc36ad" providerId="LiveId" clId="{6B6F8E31-F4D0-4DC4-B790-C15FAC635A1E}" dt="2023-11-03T11:59:30.671" v="1955" actId="1076"/>
        <pc:sldMkLst>
          <pc:docMk/>
          <pc:sldMk cId="2707967974" sldId="273"/>
        </pc:sldMkLst>
        <pc:spChg chg="del">
          <ac:chgData name="子豪 章" userId="a49aefbc8cdc36ad" providerId="LiveId" clId="{6B6F8E31-F4D0-4DC4-B790-C15FAC635A1E}" dt="2023-11-03T10:03:17.301" v="1254" actId="478"/>
          <ac:spMkLst>
            <pc:docMk/>
            <pc:sldMk cId="2707967974" sldId="273"/>
            <ac:spMk id="3" creationId="{E8E1168A-BA62-4A8E-AF6B-774EC5ACC2CE}"/>
          </ac:spMkLst>
        </pc:spChg>
        <pc:spChg chg="del mod">
          <ac:chgData name="子豪 章" userId="a49aefbc8cdc36ad" providerId="LiveId" clId="{6B6F8E31-F4D0-4DC4-B790-C15FAC635A1E}" dt="2023-11-03T10:03:18.435" v="1255" actId="478"/>
          <ac:spMkLst>
            <pc:docMk/>
            <pc:sldMk cId="2707967974" sldId="273"/>
            <ac:spMk id="4" creationId="{6028814D-14E4-4354-A4AD-FE9FFA700110}"/>
          </ac:spMkLst>
        </pc:spChg>
        <pc:spChg chg="add mod">
          <ac:chgData name="子豪 章" userId="a49aefbc8cdc36ad" providerId="LiveId" clId="{6B6F8E31-F4D0-4DC4-B790-C15FAC635A1E}" dt="2023-11-03T10:05:18.823" v="1290"/>
          <ac:spMkLst>
            <pc:docMk/>
            <pc:sldMk cId="2707967974" sldId="273"/>
            <ac:spMk id="6" creationId="{B2459967-28A5-4CB7-995A-73D1397CB421}"/>
          </ac:spMkLst>
        </pc:spChg>
        <pc:spChg chg="del">
          <ac:chgData name="子豪 章" userId="a49aefbc8cdc36ad" providerId="LiveId" clId="{6B6F8E31-F4D0-4DC4-B790-C15FAC635A1E}" dt="2023-11-03T10:03:20.347" v="1256" actId="478"/>
          <ac:spMkLst>
            <pc:docMk/>
            <pc:sldMk cId="2707967974" sldId="273"/>
            <ac:spMk id="7" creationId="{25349399-1536-493D-9178-652598267FE9}"/>
          </ac:spMkLst>
        </pc:spChg>
        <pc:spChg chg="add mod">
          <ac:chgData name="子豪 章" userId="a49aefbc8cdc36ad" providerId="LiveId" clId="{6B6F8E31-F4D0-4DC4-B790-C15FAC635A1E}" dt="2023-11-03T10:07:54.323" v="1401" actId="20577"/>
          <ac:spMkLst>
            <pc:docMk/>
            <pc:sldMk cId="2707967974" sldId="273"/>
            <ac:spMk id="9" creationId="{966402E8-391D-4A00-9A67-23001B1917B4}"/>
          </ac:spMkLst>
        </pc:spChg>
        <pc:spChg chg="add mod">
          <ac:chgData name="子豪 章" userId="a49aefbc8cdc36ad" providerId="LiveId" clId="{6B6F8E31-F4D0-4DC4-B790-C15FAC635A1E}" dt="2023-11-03T10:07:48.785" v="1396" actId="1076"/>
          <ac:spMkLst>
            <pc:docMk/>
            <pc:sldMk cId="2707967974" sldId="273"/>
            <ac:spMk id="11" creationId="{E62E0A10-5AA9-462C-A551-65F26FF7CCC5}"/>
          </ac:spMkLst>
        </pc:spChg>
        <pc:picChg chg="del">
          <ac:chgData name="子豪 章" userId="a49aefbc8cdc36ad" providerId="LiveId" clId="{6B6F8E31-F4D0-4DC4-B790-C15FAC635A1E}" dt="2023-11-03T10:03:15.154" v="1252" actId="478"/>
          <ac:picMkLst>
            <pc:docMk/>
            <pc:sldMk cId="2707967974" sldId="273"/>
            <ac:picMk id="2" creationId="{8B390100-1741-4BA8-8A6F-B0773B7A1B52}"/>
          </ac:picMkLst>
        </pc:picChg>
        <pc:picChg chg="add mod">
          <ac:chgData name="子豪 章" userId="a49aefbc8cdc36ad" providerId="LiveId" clId="{6B6F8E31-F4D0-4DC4-B790-C15FAC635A1E}" dt="2023-11-03T11:59:30.671" v="1955" actId="1076"/>
          <ac:picMkLst>
            <pc:docMk/>
            <pc:sldMk cId="2707967974" sldId="273"/>
            <ac:picMk id="10" creationId="{F4458B8F-55C6-4386-972F-7E62E6A3613B}"/>
          </ac:picMkLst>
        </pc:picChg>
      </pc:sldChg>
      <pc:sldChg chg="addSp delSp modSp new mod modClrScheme chgLayout modNotesTx">
        <pc:chgData name="子豪 章" userId="a49aefbc8cdc36ad" providerId="LiveId" clId="{6B6F8E31-F4D0-4DC4-B790-C15FAC635A1E}" dt="2023-11-04T05:52:24.518" v="5380" actId="14100"/>
        <pc:sldMkLst>
          <pc:docMk/>
          <pc:sldMk cId="371563213" sldId="274"/>
        </pc:sldMkLst>
        <pc:spChg chg="mod ord">
          <ac:chgData name="子豪 章" userId="a49aefbc8cdc36ad" providerId="LiveId" clId="{6B6F8E31-F4D0-4DC4-B790-C15FAC635A1E}" dt="2023-11-03T10:08:13.540" v="1404" actId="700"/>
          <ac:spMkLst>
            <pc:docMk/>
            <pc:sldMk cId="371563213" sldId="274"/>
            <ac:spMk id="2" creationId="{CF3BD7D2-2E04-432A-A44F-7F627FE3A56C}"/>
          </ac:spMkLst>
        </pc:spChg>
        <pc:spChg chg="del">
          <ac:chgData name="子豪 章" userId="a49aefbc8cdc36ad" providerId="LiveId" clId="{6B6F8E31-F4D0-4DC4-B790-C15FAC635A1E}" dt="2023-11-03T10:08:09.963" v="1403" actId="478"/>
          <ac:spMkLst>
            <pc:docMk/>
            <pc:sldMk cId="371563213" sldId="274"/>
            <ac:spMk id="3" creationId="{6598D999-E995-4B74-ABE7-8FEA2BA5710B}"/>
          </ac:spMkLst>
        </pc:spChg>
        <pc:spChg chg="add del mod">
          <ac:chgData name="子豪 章" userId="a49aefbc8cdc36ad" providerId="LiveId" clId="{6B6F8E31-F4D0-4DC4-B790-C15FAC635A1E}" dt="2023-11-03T10:09:52.219" v="1502" actId="478"/>
          <ac:spMkLst>
            <pc:docMk/>
            <pc:sldMk cId="371563213" sldId="274"/>
            <ac:spMk id="4" creationId="{06615B91-24F4-4D72-9E80-08506A3089AA}"/>
          </ac:spMkLst>
        </pc:spChg>
        <pc:spChg chg="add del mod">
          <ac:chgData name="子豪 章" userId="a49aefbc8cdc36ad" providerId="LiveId" clId="{6B6F8E31-F4D0-4DC4-B790-C15FAC635A1E}" dt="2023-11-03T10:11:19.976" v="1504" actId="478"/>
          <ac:spMkLst>
            <pc:docMk/>
            <pc:sldMk cId="371563213" sldId="274"/>
            <ac:spMk id="5" creationId="{F29659D9-7B01-4713-AD0D-D80E481E8685}"/>
          </ac:spMkLst>
        </pc:spChg>
        <pc:spChg chg="add del mod ord">
          <ac:chgData name="子豪 章" userId="a49aefbc8cdc36ad" providerId="LiveId" clId="{6B6F8E31-F4D0-4DC4-B790-C15FAC635A1E}" dt="2023-11-03T10:08:19.888" v="1407" actId="478"/>
          <ac:spMkLst>
            <pc:docMk/>
            <pc:sldMk cId="371563213" sldId="274"/>
            <ac:spMk id="6" creationId="{5F011AF4-8CF4-442C-8033-536A05C8B07B}"/>
          </ac:spMkLst>
        </pc:spChg>
        <pc:spChg chg="add del mod">
          <ac:chgData name="子豪 章" userId="a49aefbc8cdc36ad" providerId="LiveId" clId="{6B6F8E31-F4D0-4DC4-B790-C15FAC635A1E}" dt="2023-11-03T12:23:44.506" v="2495" actId="478"/>
          <ac:spMkLst>
            <pc:docMk/>
            <pc:sldMk cId="371563213" sldId="274"/>
            <ac:spMk id="7" creationId="{A0426C59-06E2-45E2-B89A-E293349929E1}"/>
          </ac:spMkLst>
        </pc:spChg>
        <pc:spChg chg="add del mod">
          <ac:chgData name="子豪 章" userId="a49aefbc8cdc36ad" providerId="LiveId" clId="{6B6F8E31-F4D0-4DC4-B790-C15FAC635A1E}" dt="2023-11-03T12:02:31.722" v="2074" actId="478"/>
          <ac:spMkLst>
            <pc:docMk/>
            <pc:sldMk cId="371563213" sldId="274"/>
            <ac:spMk id="8" creationId="{C2383134-71FB-4A32-A35F-7D10AB81C04E}"/>
          </ac:spMkLst>
        </pc:spChg>
        <pc:spChg chg="add del mod">
          <ac:chgData name="子豪 章" userId="a49aefbc8cdc36ad" providerId="LiveId" clId="{6B6F8E31-F4D0-4DC4-B790-C15FAC635A1E}" dt="2023-11-03T12:22:07.841" v="2459" actId="478"/>
          <ac:spMkLst>
            <pc:docMk/>
            <pc:sldMk cId="371563213" sldId="274"/>
            <ac:spMk id="9" creationId="{81559384-41DE-4080-ADAD-D68731D513D6}"/>
          </ac:spMkLst>
        </pc:spChg>
        <pc:spChg chg="add del mod">
          <ac:chgData name="子豪 章" userId="a49aefbc8cdc36ad" providerId="LiveId" clId="{6B6F8E31-F4D0-4DC4-B790-C15FAC635A1E}" dt="2023-11-03T12:06:38.040" v="2213" actId="478"/>
          <ac:spMkLst>
            <pc:docMk/>
            <pc:sldMk cId="371563213" sldId="274"/>
            <ac:spMk id="11" creationId="{70491647-6E07-464B-B7BE-DFA625ECC716}"/>
          </ac:spMkLst>
        </pc:spChg>
        <pc:spChg chg="add del mod">
          <ac:chgData name="子豪 章" userId="a49aefbc8cdc36ad" providerId="LiveId" clId="{6B6F8E31-F4D0-4DC4-B790-C15FAC635A1E}" dt="2023-11-03T12:07:38.704" v="2227" actId="21"/>
          <ac:spMkLst>
            <pc:docMk/>
            <pc:sldMk cId="371563213" sldId="274"/>
            <ac:spMk id="13" creationId="{5B6D4562-5C2D-440D-9F97-40B13A58DF8F}"/>
          </ac:spMkLst>
        </pc:spChg>
        <pc:spChg chg="add mod">
          <ac:chgData name="子豪 章" userId="a49aefbc8cdc36ad" providerId="LiveId" clId="{6B6F8E31-F4D0-4DC4-B790-C15FAC635A1E}" dt="2023-11-04T05:52:24.518" v="5380" actId="14100"/>
          <ac:spMkLst>
            <pc:docMk/>
            <pc:sldMk cId="371563213" sldId="274"/>
            <ac:spMk id="13" creationId="{AACA8A8E-FE40-494A-9C3E-4D2E5A79F0FA}"/>
          </ac:spMkLst>
        </pc:spChg>
        <pc:spChg chg="add del mod">
          <ac:chgData name="子豪 章" userId="a49aefbc8cdc36ad" providerId="LiveId" clId="{6B6F8E31-F4D0-4DC4-B790-C15FAC635A1E}" dt="2023-11-03T12:22:46.833" v="2475" actId="478"/>
          <ac:spMkLst>
            <pc:docMk/>
            <pc:sldMk cId="371563213" sldId="274"/>
            <ac:spMk id="15" creationId="{0BD2370E-E47E-481A-8BE9-130967C268C8}"/>
          </ac:spMkLst>
        </pc:spChg>
        <pc:spChg chg="add del mod">
          <ac:chgData name="子豪 章" userId="a49aefbc8cdc36ad" providerId="LiveId" clId="{6B6F8E31-F4D0-4DC4-B790-C15FAC635A1E}" dt="2023-11-03T12:07:38.704" v="2227" actId="21"/>
          <ac:spMkLst>
            <pc:docMk/>
            <pc:sldMk cId="371563213" sldId="274"/>
            <ac:spMk id="18" creationId="{33891BEA-D776-45E2-80AD-EDEDBA38655B}"/>
          </ac:spMkLst>
        </pc:spChg>
        <pc:spChg chg="add del mod">
          <ac:chgData name="子豪 章" userId="a49aefbc8cdc36ad" providerId="LiveId" clId="{6B6F8E31-F4D0-4DC4-B790-C15FAC635A1E}" dt="2023-11-03T12:04:05.243" v="2099" actId="478"/>
          <ac:spMkLst>
            <pc:docMk/>
            <pc:sldMk cId="371563213" sldId="274"/>
            <ac:spMk id="19" creationId="{8FC77830-9A78-4BEC-BDE8-277BDF04E8FA}"/>
          </ac:spMkLst>
        </pc:spChg>
        <pc:spChg chg="add del mod">
          <ac:chgData name="子豪 章" userId="a49aefbc8cdc36ad" providerId="LiveId" clId="{6B6F8E31-F4D0-4DC4-B790-C15FAC635A1E}" dt="2023-11-03T12:04:14.070" v="2122"/>
          <ac:spMkLst>
            <pc:docMk/>
            <pc:sldMk cId="371563213" sldId="274"/>
            <ac:spMk id="20" creationId="{DB416BAC-C3F8-4FA2-8E6E-87E4936267FC}"/>
          </ac:spMkLst>
        </pc:spChg>
        <pc:spChg chg="add del mod">
          <ac:chgData name="子豪 章" userId="a49aefbc8cdc36ad" providerId="LiveId" clId="{6B6F8E31-F4D0-4DC4-B790-C15FAC635A1E}" dt="2023-11-03T12:07:38.704" v="2227" actId="21"/>
          <ac:spMkLst>
            <pc:docMk/>
            <pc:sldMk cId="371563213" sldId="274"/>
            <ac:spMk id="21" creationId="{03069664-D20F-44DF-8BE8-9F14ABB3F2ED}"/>
          </ac:spMkLst>
        </pc:spChg>
        <pc:spChg chg="add del mod">
          <ac:chgData name="子豪 章" userId="a49aefbc8cdc36ad" providerId="LiveId" clId="{6B6F8E31-F4D0-4DC4-B790-C15FAC635A1E}" dt="2023-11-03T12:24:39.238" v="2561" actId="478"/>
          <ac:spMkLst>
            <pc:docMk/>
            <pc:sldMk cId="371563213" sldId="274"/>
            <ac:spMk id="22" creationId="{E3950DAC-BBAE-4C5E-8B63-5D6056F58B66}"/>
          </ac:spMkLst>
        </pc:spChg>
        <pc:spChg chg="add mod">
          <ac:chgData name="子豪 章" userId="a49aefbc8cdc36ad" providerId="LiveId" clId="{6B6F8E31-F4D0-4DC4-B790-C15FAC635A1E}" dt="2023-11-03T12:33:51.323" v="2729" actId="14100"/>
          <ac:spMkLst>
            <pc:docMk/>
            <pc:sldMk cId="371563213" sldId="274"/>
            <ac:spMk id="23" creationId="{12577A3B-9201-427C-9DF2-28F0911B9817}"/>
          </ac:spMkLst>
        </pc:spChg>
        <pc:spChg chg="add del mod">
          <ac:chgData name="子豪 章" userId="a49aefbc8cdc36ad" providerId="LiveId" clId="{6B6F8E31-F4D0-4DC4-B790-C15FAC635A1E}" dt="2023-11-03T12:22:18.274" v="2462" actId="478"/>
          <ac:spMkLst>
            <pc:docMk/>
            <pc:sldMk cId="371563213" sldId="274"/>
            <ac:spMk id="24" creationId="{E460E223-709D-4575-815C-D6BD3743E32E}"/>
          </ac:spMkLst>
        </pc:spChg>
        <pc:spChg chg="add mod">
          <ac:chgData name="子豪 章" userId="a49aefbc8cdc36ad" providerId="LiveId" clId="{6B6F8E31-F4D0-4DC4-B790-C15FAC635A1E}" dt="2023-11-03T12:26:15.759" v="2680" actId="20577"/>
          <ac:spMkLst>
            <pc:docMk/>
            <pc:sldMk cId="371563213" sldId="274"/>
            <ac:spMk id="25" creationId="{633EFE48-2CA6-4802-8EC0-255AD4EF8236}"/>
          </ac:spMkLst>
        </pc:spChg>
        <pc:spChg chg="add mod">
          <ac:chgData name="子豪 章" userId="a49aefbc8cdc36ad" providerId="LiveId" clId="{6B6F8E31-F4D0-4DC4-B790-C15FAC635A1E}" dt="2023-11-03T12:26:26.618" v="2683" actId="207"/>
          <ac:spMkLst>
            <pc:docMk/>
            <pc:sldMk cId="371563213" sldId="274"/>
            <ac:spMk id="32" creationId="{B0BB0F8A-8E2C-4FAB-843B-AFA5528938A9}"/>
          </ac:spMkLst>
        </pc:spChg>
        <pc:spChg chg="add mod">
          <ac:chgData name="子豪 章" userId="a49aefbc8cdc36ad" providerId="LiveId" clId="{6B6F8E31-F4D0-4DC4-B790-C15FAC635A1E}" dt="2023-11-03T12:33:55.534" v="2730" actId="1076"/>
          <ac:spMkLst>
            <pc:docMk/>
            <pc:sldMk cId="371563213" sldId="274"/>
            <ac:spMk id="33" creationId="{49323724-3605-4181-80A4-C6458A9724FB}"/>
          </ac:spMkLst>
        </pc:spChg>
        <pc:spChg chg="add mod">
          <ac:chgData name="子豪 章" userId="a49aefbc8cdc36ad" providerId="LiveId" clId="{6B6F8E31-F4D0-4DC4-B790-C15FAC635A1E}" dt="2023-11-04T05:51:50.085" v="5339" actId="1076"/>
          <ac:spMkLst>
            <pc:docMk/>
            <pc:sldMk cId="371563213" sldId="274"/>
            <ac:spMk id="37" creationId="{16A0D916-D5E2-471F-B821-2F384FAFAFD1}"/>
          </ac:spMkLst>
        </pc:spChg>
        <pc:spChg chg="add mod">
          <ac:chgData name="子豪 章" userId="a49aefbc8cdc36ad" providerId="LiveId" clId="{6B6F8E31-F4D0-4DC4-B790-C15FAC635A1E}" dt="2023-11-04T05:51:53.062" v="5340" actId="1076"/>
          <ac:spMkLst>
            <pc:docMk/>
            <pc:sldMk cId="371563213" sldId="274"/>
            <ac:spMk id="38" creationId="{2C580C00-DBE3-4A2B-AE67-73896D3336CB}"/>
          </ac:spMkLst>
        </pc:spChg>
        <pc:picChg chg="add del mod">
          <ac:chgData name="子豪 章" userId="a49aefbc8cdc36ad" providerId="LiveId" clId="{6B6F8E31-F4D0-4DC4-B790-C15FAC635A1E}" dt="2023-11-03T12:22:06.817" v="2458" actId="478"/>
          <ac:picMkLst>
            <pc:docMk/>
            <pc:sldMk cId="371563213" sldId="274"/>
            <ac:picMk id="10" creationId="{99F183FE-DDEA-48B3-9CDB-5D46F93D03B5}"/>
          </ac:picMkLst>
        </pc:picChg>
        <pc:picChg chg="add mod">
          <ac:chgData name="子豪 章" userId="a49aefbc8cdc36ad" providerId="LiveId" clId="{6B6F8E31-F4D0-4DC4-B790-C15FAC635A1E}" dt="2023-11-03T12:26:47.593" v="2688" actId="1076"/>
          <ac:picMkLst>
            <pc:docMk/>
            <pc:sldMk cId="371563213" sldId="274"/>
            <ac:picMk id="12" creationId="{C51AD42F-002E-4E27-B11D-2DE2695254EA}"/>
          </ac:picMkLst>
        </pc:picChg>
        <pc:cxnChg chg="add del mod">
          <ac:chgData name="子豪 章" userId="a49aefbc8cdc36ad" providerId="LiveId" clId="{6B6F8E31-F4D0-4DC4-B790-C15FAC635A1E}" dt="2023-11-03T12:22:28.516" v="2465" actId="478"/>
          <ac:cxnSpMkLst>
            <pc:docMk/>
            <pc:sldMk cId="371563213" sldId="274"/>
            <ac:cxnSpMk id="16" creationId="{87147156-FE2E-41EF-A4B5-C8B000D4BAD5}"/>
          </ac:cxnSpMkLst>
        </pc:cxnChg>
        <pc:cxnChg chg="add mod">
          <ac:chgData name="子豪 章" userId="a49aefbc8cdc36ad" providerId="LiveId" clId="{6B6F8E31-F4D0-4DC4-B790-C15FAC635A1E}" dt="2023-11-03T12:25:27.299" v="2604" actId="1036"/>
          <ac:cxnSpMkLst>
            <pc:docMk/>
            <pc:sldMk cId="371563213" sldId="274"/>
            <ac:cxnSpMk id="26" creationId="{F0BA04B3-B7B8-4B84-9567-B885E47C9C7D}"/>
          </ac:cxnSpMkLst>
        </pc:cxnChg>
        <pc:cxnChg chg="add mod">
          <ac:chgData name="子豪 章" userId="a49aefbc8cdc36ad" providerId="LiveId" clId="{6B6F8E31-F4D0-4DC4-B790-C15FAC635A1E}" dt="2023-11-03T12:35:55.691" v="2881" actId="14100"/>
          <ac:cxnSpMkLst>
            <pc:docMk/>
            <pc:sldMk cId="371563213" sldId="274"/>
            <ac:cxnSpMk id="28" creationId="{1851085B-D658-4277-A799-A76274ECFA53}"/>
          </ac:cxnSpMkLst>
        </pc:cxnChg>
      </pc:sldChg>
      <pc:sldChg chg="addSp delSp modSp new mod ord">
        <pc:chgData name="子豪 章" userId="a49aefbc8cdc36ad" providerId="LiveId" clId="{6B6F8E31-F4D0-4DC4-B790-C15FAC635A1E}" dt="2023-11-03T14:14:31.727" v="5205" actId="1076"/>
        <pc:sldMkLst>
          <pc:docMk/>
          <pc:sldMk cId="254266090" sldId="275"/>
        </pc:sldMkLst>
        <pc:spChg chg="mod">
          <ac:chgData name="子豪 章" userId="a49aefbc8cdc36ad" providerId="LiveId" clId="{6B6F8E31-F4D0-4DC4-B790-C15FAC635A1E}" dt="2023-11-03T11:26:29.724" v="1581" actId="20577"/>
          <ac:spMkLst>
            <pc:docMk/>
            <pc:sldMk cId="254266090" sldId="275"/>
            <ac:spMk id="2" creationId="{61AABF0D-928D-4A71-B0B0-7DD3D649E2FA}"/>
          </ac:spMkLst>
        </pc:spChg>
        <pc:spChg chg="mod">
          <ac:chgData name="子豪 章" userId="a49aefbc8cdc36ad" providerId="LiveId" clId="{6B6F8E31-F4D0-4DC4-B790-C15FAC635A1E}" dt="2023-11-03T11:27:11.094" v="1623" actId="20577"/>
          <ac:spMkLst>
            <pc:docMk/>
            <pc:sldMk cId="254266090" sldId="275"/>
            <ac:spMk id="3" creationId="{E5B434B0-6887-4815-9F6F-287FA7BFF7CB}"/>
          </ac:spMkLst>
        </pc:spChg>
        <pc:spChg chg="add del mod">
          <ac:chgData name="子豪 章" userId="a49aefbc8cdc36ad" providerId="LiveId" clId="{6B6F8E31-F4D0-4DC4-B790-C15FAC635A1E}" dt="2023-11-03T11:26:37.015" v="1585" actId="478"/>
          <ac:spMkLst>
            <pc:docMk/>
            <pc:sldMk cId="254266090" sldId="275"/>
            <ac:spMk id="4" creationId="{989C613E-D675-4015-A58E-F4395935C3DE}"/>
          </ac:spMkLst>
        </pc:spChg>
        <pc:spChg chg="add mod">
          <ac:chgData name="子豪 章" userId="a49aefbc8cdc36ad" providerId="LiveId" clId="{6B6F8E31-F4D0-4DC4-B790-C15FAC635A1E}" dt="2023-11-03T11:42:50.731" v="1873" actId="14100"/>
          <ac:spMkLst>
            <pc:docMk/>
            <pc:sldMk cId="254266090" sldId="275"/>
            <ac:spMk id="6" creationId="{8B39F997-5285-49FE-B0AC-04307F44ED07}"/>
          </ac:spMkLst>
        </pc:spChg>
        <pc:spChg chg="add del mod">
          <ac:chgData name="子豪 章" userId="a49aefbc8cdc36ad" providerId="LiveId" clId="{6B6F8E31-F4D0-4DC4-B790-C15FAC635A1E}" dt="2023-11-03T11:27:12.091" v="1625"/>
          <ac:spMkLst>
            <pc:docMk/>
            <pc:sldMk cId="254266090" sldId="275"/>
            <ac:spMk id="9" creationId="{A7591F39-AB40-4062-B91B-0D4014D1A70B}"/>
          </ac:spMkLst>
        </pc:spChg>
        <pc:spChg chg="add mod">
          <ac:chgData name="子豪 章" userId="a49aefbc8cdc36ad" providerId="LiveId" clId="{6B6F8E31-F4D0-4DC4-B790-C15FAC635A1E}" dt="2023-11-03T11:41:44.827" v="1819" actId="20577"/>
          <ac:spMkLst>
            <pc:docMk/>
            <pc:sldMk cId="254266090" sldId="275"/>
            <ac:spMk id="12" creationId="{B640FD24-221E-410C-9C48-C7753D9FC5D4}"/>
          </ac:spMkLst>
        </pc:spChg>
        <pc:spChg chg="add mod">
          <ac:chgData name="子豪 章" userId="a49aefbc8cdc36ad" providerId="LiveId" clId="{6B6F8E31-F4D0-4DC4-B790-C15FAC635A1E}" dt="2023-11-03T11:28:09.606" v="1640" actId="14100"/>
          <ac:spMkLst>
            <pc:docMk/>
            <pc:sldMk cId="254266090" sldId="275"/>
            <ac:spMk id="14" creationId="{8310DA82-1D0D-4C70-AC0B-261B46EDD1D4}"/>
          </ac:spMkLst>
        </pc:spChg>
        <pc:spChg chg="add mod">
          <ac:chgData name="子豪 章" userId="a49aefbc8cdc36ad" providerId="LiveId" clId="{6B6F8E31-F4D0-4DC4-B790-C15FAC635A1E}" dt="2023-11-03T11:44:25.260" v="1879" actId="1076"/>
          <ac:spMkLst>
            <pc:docMk/>
            <pc:sldMk cId="254266090" sldId="275"/>
            <ac:spMk id="19" creationId="{C32B9118-C71A-4C60-9476-848B32E3A1A3}"/>
          </ac:spMkLst>
        </pc:spChg>
        <pc:spChg chg="add mod">
          <ac:chgData name="子豪 章" userId="a49aefbc8cdc36ad" providerId="LiveId" clId="{6B6F8E31-F4D0-4DC4-B790-C15FAC635A1E}" dt="2023-11-03T11:44:28.176" v="1881" actId="1076"/>
          <ac:spMkLst>
            <pc:docMk/>
            <pc:sldMk cId="254266090" sldId="275"/>
            <ac:spMk id="20" creationId="{7A57FD86-4603-4719-8357-A865455F22F3}"/>
          </ac:spMkLst>
        </pc:spChg>
        <pc:spChg chg="add mod">
          <ac:chgData name="子豪 章" userId="a49aefbc8cdc36ad" providerId="LiveId" clId="{6B6F8E31-F4D0-4DC4-B790-C15FAC635A1E}" dt="2023-11-03T11:44:30.078" v="1882" actId="1076"/>
          <ac:spMkLst>
            <pc:docMk/>
            <pc:sldMk cId="254266090" sldId="275"/>
            <ac:spMk id="22" creationId="{170C9D91-D43A-48B6-93FC-9D8260D1ABCA}"/>
          </ac:spMkLst>
        </pc:spChg>
        <pc:spChg chg="add mod">
          <ac:chgData name="子豪 章" userId="a49aefbc8cdc36ad" providerId="LiveId" clId="{6B6F8E31-F4D0-4DC4-B790-C15FAC635A1E}" dt="2023-11-03T11:44:14.193" v="1877" actId="14100"/>
          <ac:spMkLst>
            <pc:docMk/>
            <pc:sldMk cId="254266090" sldId="275"/>
            <ac:spMk id="30" creationId="{29F42D3E-AC88-4372-BB97-9D2AE96D5F51}"/>
          </ac:spMkLst>
        </pc:spChg>
        <pc:picChg chg="add mod">
          <ac:chgData name="子豪 章" userId="a49aefbc8cdc36ad" providerId="LiveId" clId="{6B6F8E31-F4D0-4DC4-B790-C15FAC635A1E}" dt="2023-11-03T11:42:37.459" v="1855" actId="1076"/>
          <ac:picMkLst>
            <pc:docMk/>
            <pc:sldMk cId="254266090" sldId="275"/>
            <ac:picMk id="7" creationId="{469FFBCE-CBC7-43EC-8710-E8FDF6BB7DCC}"/>
          </ac:picMkLst>
        </pc:picChg>
        <pc:picChg chg="add mod">
          <ac:chgData name="子豪 章" userId="a49aefbc8cdc36ad" providerId="LiveId" clId="{6B6F8E31-F4D0-4DC4-B790-C15FAC635A1E}" dt="2023-11-03T11:42:38.487" v="1856" actId="1076"/>
          <ac:picMkLst>
            <pc:docMk/>
            <pc:sldMk cId="254266090" sldId="275"/>
            <ac:picMk id="10" creationId="{9D3AD293-6DB9-4E0B-83C5-64A4AB0BFF68}"/>
          </ac:picMkLst>
        </pc:picChg>
        <pc:picChg chg="add mod">
          <ac:chgData name="子豪 章" userId="a49aefbc8cdc36ad" providerId="LiveId" clId="{6B6F8E31-F4D0-4DC4-B790-C15FAC635A1E}" dt="2023-11-03T14:14:31.727" v="5205" actId="1076"/>
          <ac:picMkLst>
            <pc:docMk/>
            <pc:sldMk cId="254266090" sldId="275"/>
            <ac:picMk id="15" creationId="{F2765C9F-FBBB-454B-B253-8375588249C6}"/>
          </ac:picMkLst>
        </pc:picChg>
        <pc:picChg chg="add mod">
          <ac:chgData name="子豪 章" userId="a49aefbc8cdc36ad" providerId="LiveId" clId="{6B6F8E31-F4D0-4DC4-B790-C15FAC635A1E}" dt="2023-11-03T11:31:37.045" v="1658" actId="1076"/>
          <ac:picMkLst>
            <pc:docMk/>
            <pc:sldMk cId="254266090" sldId="275"/>
            <ac:picMk id="16" creationId="{35852850-2536-4B07-AB48-7DD8E691D5C0}"/>
          </ac:picMkLst>
        </pc:picChg>
        <pc:picChg chg="add mod">
          <ac:chgData name="子豪 章" userId="a49aefbc8cdc36ad" providerId="LiveId" clId="{6B6F8E31-F4D0-4DC4-B790-C15FAC635A1E}" dt="2023-11-03T11:44:26.431" v="1880" actId="1076"/>
          <ac:picMkLst>
            <pc:docMk/>
            <pc:sldMk cId="254266090" sldId="275"/>
            <ac:picMk id="17" creationId="{D2984517-C5A1-4FB2-AF78-2CA5DEAC7599}"/>
          </ac:picMkLst>
        </pc:picChg>
        <pc:cxnChg chg="add mod">
          <ac:chgData name="子豪 章" userId="a49aefbc8cdc36ad" providerId="LiveId" clId="{6B6F8E31-F4D0-4DC4-B790-C15FAC635A1E}" dt="2023-11-03T11:42:27.686" v="1850" actId="14100"/>
          <ac:cxnSpMkLst>
            <pc:docMk/>
            <pc:sldMk cId="254266090" sldId="275"/>
            <ac:cxnSpMk id="23" creationId="{E9F524F3-CCA8-4663-ABB6-57A5DD992095}"/>
          </ac:cxnSpMkLst>
        </pc:cxnChg>
        <pc:cxnChg chg="add mod">
          <ac:chgData name="子豪 章" userId="a49aefbc8cdc36ad" providerId="LiveId" clId="{6B6F8E31-F4D0-4DC4-B790-C15FAC635A1E}" dt="2023-11-03T11:42:36.353" v="1854" actId="14100"/>
          <ac:cxnSpMkLst>
            <pc:docMk/>
            <pc:sldMk cId="254266090" sldId="275"/>
            <ac:cxnSpMk id="25" creationId="{96A0497D-34ED-4066-ABF7-312CB3E1942A}"/>
          </ac:cxnSpMkLst>
        </pc:cxnChg>
      </pc:sldChg>
      <pc:sldChg chg="addSp delSp modSp new mod ord modClrScheme chgLayout">
        <pc:chgData name="子豪 章" userId="a49aefbc8cdc36ad" providerId="LiveId" clId="{6B6F8E31-F4D0-4DC4-B790-C15FAC635A1E}" dt="2023-11-03T14:29:58.512" v="5338" actId="1076"/>
        <pc:sldMkLst>
          <pc:docMk/>
          <pc:sldMk cId="3634717644" sldId="276"/>
        </pc:sldMkLst>
        <pc:spChg chg="mod ord">
          <ac:chgData name="子豪 章" userId="a49aefbc8cdc36ad" providerId="LiveId" clId="{6B6F8E31-F4D0-4DC4-B790-C15FAC635A1E}" dt="2023-11-03T14:13:38.767" v="5187" actId="700"/>
          <ac:spMkLst>
            <pc:docMk/>
            <pc:sldMk cId="3634717644" sldId="276"/>
            <ac:spMk id="2" creationId="{68DD7250-9AC0-4339-AC8D-3A061A89BCD8}"/>
          </ac:spMkLst>
        </pc:spChg>
        <pc:spChg chg="del mod ord">
          <ac:chgData name="子豪 章" userId="a49aefbc8cdc36ad" providerId="LiveId" clId="{6B6F8E31-F4D0-4DC4-B790-C15FAC635A1E}" dt="2023-11-03T14:13:38.767" v="5187" actId="700"/>
          <ac:spMkLst>
            <pc:docMk/>
            <pc:sldMk cId="3634717644" sldId="276"/>
            <ac:spMk id="3" creationId="{69DB8037-1B27-4C09-826F-67CB2D4C5335}"/>
          </ac:spMkLst>
        </pc:spChg>
        <pc:spChg chg="add mod ord">
          <ac:chgData name="子豪 章" userId="a49aefbc8cdc36ad" providerId="LiveId" clId="{6B6F8E31-F4D0-4DC4-B790-C15FAC635A1E}" dt="2023-11-03T14:13:38.767" v="5187" actId="700"/>
          <ac:spMkLst>
            <pc:docMk/>
            <pc:sldMk cId="3634717644" sldId="276"/>
            <ac:spMk id="6" creationId="{A06B06A8-D4C8-478E-A465-74567A085769}"/>
          </ac:spMkLst>
        </pc:spChg>
        <pc:spChg chg="add mod">
          <ac:chgData name="子豪 章" userId="a49aefbc8cdc36ad" providerId="LiveId" clId="{6B6F8E31-F4D0-4DC4-B790-C15FAC635A1E}" dt="2023-11-03T14:29:54.631" v="5337" actId="1076"/>
          <ac:spMkLst>
            <pc:docMk/>
            <pc:sldMk cId="3634717644" sldId="276"/>
            <ac:spMk id="9" creationId="{C86CA45A-7405-472A-8A08-3FEA662F19E5}"/>
          </ac:spMkLst>
        </pc:spChg>
        <pc:spChg chg="add del mod">
          <ac:chgData name="子豪 章" userId="a49aefbc8cdc36ad" providerId="LiveId" clId="{6B6F8E31-F4D0-4DC4-B790-C15FAC635A1E}" dt="2023-11-03T14:27:59.266" v="5289" actId="478"/>
          <ac:spMkLst>
            <pc:docMk/>
            <pc:sldMk cId="3634717644" sldId="276"/>
            <ac:spMk id="10" creationId="{79DAC16C-205D-4903-B0B3-0C98A02BC693}"/>
          </ac:spMkLst>
        </pc:spChg>
        <pc:spChg chg="add mod">
          <ac:chgData name="子豪 章" userId="a49aefbc8cdc36ad" providerId="LiveId" clId="{6B6F8E31-F4D0-4DC4-B790-C15FAC635A1E}" dt="2023-11-03T14:29:58.512" v="5338" actId="1076"/>
          <ac:spMkLst>
            <pc:docMk/>
            <pc:sldMk cId="3634717644" sldId="276"/>
            <ac:spMk id="11" creationId="{D65BD9CC-223E-444F-BB03-44BEB556E7AC}"/>
          </ac:spMkLst>
        </pc:spChg>
        <pc:spChg chg="add mod">
          <ac:chgData name="子豪 章" userId="a49aefbc8cdc36ad" providerId="LiveId" clId="{6B6F8E31-F4D0-4DC4-B790-C15FAC635A1E}" dt="2023-11-03T14:28:48.139" v="5327" actId="1076"/>
          <ac:spMkLst>
            <pc:docMk/>
            <pc:sldMk cId="3634717644" sldId="276"/>
            <ac:spMk id="12" creationId="{DD048DEA-D9B3-4D34-A049-8D6F36867CC0}"/>
          </ac:spMkLst>
        </pc:spChg>
        <pc:picChg chg="add mod">
          <ac:chgData name="子豪 章" userId="a49aefbc8cdc36ad" providerId="LiveId" clId="{6B6F8E31-F4D0-4DC4-B790-C15FAC635A1E}" dt="2023-11-03T14:27:25.765" v="5284" actId="1076"/>
          <ac:picMkLst>
            <pc:docMk/>
            <pc:sldMk cId="3634717644" sldId="276"/>
            <ac:picMk id="4" creationId="{F34F6EC8-3C67-4292-B80B-5062EBD5AAD4}"/>
          </ac:picMkLst>
        </pc:picChg>
        <pc:picChg chg="add mod">
          <ac:chgData name="子豪 章" userId="a49aefbc8cdc36ad" providerId="LiveId" clId="{6B6F8E31-F4D0-4DC4-B790-C15FAC635A1E}" dt="2023-11-03T14:28:58.323" v="5333" actId="1076"/>
          <ac:picMkLst>
            <pc:docMk/>
            <pc:sldMk cId="3634717644" sldId="276"/>
            <ac:picMk id="5" creationId="{FF9164C2-28D0-4988-A444-2B5FA805B6B5}"/>
          </ac:picMkLst>
        </pc:picChg>
        <pc:picChg chg="add mod">
          <ac:chgData name="子豪 章" userId="a49aefbc8cdc36ad" providerId="LiveId" clId="{6B6F8E31-F4D0-4DC4-B790-C15FAC635A1E}" dt="2023-11-03T14:14:34.983" v="5206" actId="1076"/>
          <ac:picMkLst>
            <pc:docMk/>
            <pc:sldMk cId="3634717644" sldId="276"/>
            <ac:picMk id="7" creationId="{37877730-FC53-44E0-A4A7-260BBD94E8D3}"/>
          </ac:picMkLst>
        </pc:picChg>
        <pc:picChg chg="add mod">
          <ac:chgData name="子豪 章" userId="a49aefbc8cdc36ad" providerId="LiveId" clId="{6B6F8E31-F4D0-4DC4-B790-C15FAC635A1E}" dt="2023-11-03T14:29:50.339" v="5336" actId="1076"/>
          <ac:picMkLst>
            <pc:docMk/>
            <pc:sldMk cId="3634717644" sldId="276"/>
            <ac:picMk id="8" creationId="{9EDBC99E-2915-4622-B8E0-C702FCF3A924}"/>
          </ac:picMkLst>
        </pc:picChg>
      </pc:sldChg>
      <pc:sldChg chg="delSp modSp add del mod">
        <pc:chgData name="子豪 章" userId="a49aefbc8cdc36ad" providerId="LiveId" clId="{6B6F8E31-F4D0-4DC4-B790-C15FAC635A1E}" dt="2023-11-03T12:38:47.980" v="2951" actId="47"/>
        <pc:sldMkLst>
          <pc:docMk/>
          <pc:sldMk cId="2314262215" sldId="277"/>
        </pc:sldMkLst>
        <pc:spChg chg="del">
          <ac:chgData name="子豪 章" userId="a49aefbc8cdc36ad" providerId="LiveId" clId="{6B6F8E31-F4D0-4DC4-B790-C15FAC635A1E}" dt="2023-11-03T12:29:45.806" v="2714" actId="478"/>
          <ac:spMkLst>
            <pc:docMk/>
            <pc:sldMk cId="2314262215" sldId="277"/>
            <ac:spMk id="8" creationId="{C2383134-71FB-4A32-A35F-7D10AB81C04E}"/>
          </ac:spMkLst>
        </pc:spChg>
        <pc:spChg chg="del">
          <ac:chgData name="子豪 章" userId="a49aefbc8cdc36ad" providerId="LiveId" clId="{6B6F8E31-F4D0-4DC4-B790-C15FAC635A1E}" dt="2023-11-03T12:29:43.030" v="2712" actId="478"/>
          <ac:spMkLst>
            <pc:docMk/>
            <pc:sldMk cId="2314262215" sldId="277"/>
            <ac:spMk id="9" creationId="{81559384-41DE-4080-ADAD-D68731D513D6}"/>
          </ac:spMkLst>
        </pc:spChg>
        <pc:spChg chg="del">
          <ac:chgData name="子豪 章" userId="a49aefbc8cdc36ad" providerId="LiveId" clId="{6B6F8E31-F4D0-4DC4-B790-C15FAC635A1E}" dt="2023-11-03T12:29:44.075" v="2713" actId="478"/>
          <ac:spMkLst>
            <pc:docMk/>
            <pc:sldMk cId="2314262215" sldId="277"/>
            <ac:spMk id="11" creationId="{70491647-6E07-464B-B7BE-DFA625ECC716}"/>
          </ac:spMkLst>
        </pc:spChg>
        <pc:spChg chg="del">
          <ac:chgData name="子豪 章" userId="a49aefbc8cdc36ad" providerId="LiveId" clId="{6B6F8E31-F4D0-4DC4-B790-C15FAC635A1E}" dt="2023-11-03T12:29:44.075" v="2713" actId="478"/>
          <ac:spMkLst>
            <pc:docMk/>
            <pc:sldMk cId="2314262215" sldId="277"/>
            <ac:spMk id="13" creationId="{5B6D4562-5C2D-440D-9F97-40B13A58DF8F}"/>
          </ac:spMkLst>
        </pc:spChg>
        <pc:picChg chg="del mod">
          <ac:chgData name="子豪 章" userId="a49aefbc8cdc36ad" providerId="LiveId" clId="{6B6F8E31-F4D0-4DC4-B790-C15FAC635A1E}" dt="2023-11-03T12:29:41.441" v="2710" actId="478"/>
          <ac:picMkLst>
            <pc:docMk/>
            <pc:sldMk cId="2314262215" sldId="277"/>
            <ac:picMk id="10" creationId="{99F183FE-DDEA-48B3-9CDB-5D46F93D03B5}"/>
          </ac:picMkLst>
        </pc:picChg>
        <pc:picChg chg="del mod">
          <ac:chgData name="子豪 章" userId="a49aefbc8cdc36ad" providerId="LiveId" clId="{6B6F8E31-F4D0-4DC4-B790-C15FAC635A1E}" dt="2023-11-03T12:29:41.872" v="2711" actId="478"/>
          <ac:picMkLst>
            <pc:docMk/>
            <pc:sldMk cId="2314262215" sldId="277"/>
            <ac:picMk id="12" creationId="{C51AD42F-002E-4E27-B11D-2DE2695254EA}"/>
          </ac:picMkLst>
        </pc:picChg>
      </pc:sldChg>
      <pc:sldChg chg="addSp delSp modSp add mod modClrScheme chgLayout modNotesTx">
        <pc:chgData name="子豪 章" userId="a49aefbc8cdc36ad" providerId="LiveId" clId="{6B6F8E31-F4D0-4DC4-B790-C15FAC635A1E}" dt="2023-11-03T13:21:41.624" v="3972" actId="1076"/>
        <pc:sldMkLst>
          <pc:docMk/>
          <pc:sldMk cId="3138501315" sldId="278"/>
        </pc:sldMkLst>
        <pc:spChg chg="mod ord">
          <ac:chgData name="子豪 章" userId="a49aefbc8cdc36ad" providerId="LiveId" clId="{6B6F8E31-F4D0-4DC4-B790-C15FAC635A1E}" dt="2023-11-03T12:42:01.948" v="3118" actId="700"/>
          <ac:spMkLst>
            <pc:docMk/>
            <pc:sldMk cId="3138501315" sldId="278"/>
            <ac:spMk id="2" creationId="{CF3BD7D2-2E04-432A-A44F-7F627FE3A56C}"/>
          </ac:spMkLst>
        </pc:spChg>
        <pc:spChg chg="add mod">
          <ac:chgData name="子豪 章" userId="a49aefbc8cdc36ad" providerId="LiveId" clId="{6B6F8E31-F4D0-4DC4-B790-C15FAC635A1E}" dt="2023-11-03T13:02:05.753" v="3544" actId="14100"/>
          <ac:spMkLst>
            <pc:docMk/>
            <pc:sldMk cId="3138501315" sldId="278"/>
            <ac:spMk id="10" creationId="{B2D67FA8-EA82-457A-9B83-AA4854338CA8}"/>
          </ac:spMkLst>
        </pc:spChg>
        <pc:spChg chg="add mod">
          <ac:chgData name="子豪 章" userId="a49aefbc8cdc36ad" providerId="LiveId" clId="{6B6F8E31-F4D0-4DC4-B790-C15FAC635A1E}" dt="2023-11-03T13:20:05.605" v="3939" actId="1076"/>
          <ac:spMkLst>
            <pc:docMk/>
            <pc:sldMk cId="3138501315" sldId="278"/>
            <ac:spMk id="11" creationId="{35CDB57E-E775-4362-BE2F-73EA5D2DE1AD}"/>
          </ac:spMkLst>
        </pc:spChg>
        <pc:spChg chg="add del mod ord">
          <ac:chgData name="子豪 章" userId="a49aefbc8cdc36ad" providerId="LiveId" clId="{6B6F8E31-F4D0-4DC4-B790-C15FAC635A1E}" dt="2023-11-03T12:42:04.379" v="3119" actId="478"/>
          <ac:spMkLst>
            <pc:docMk/>
            <pc:sldMk cId="3138501315" sldId="278"/>
            <ac:spMk id="14" creationId="{34721457-9ABF-4AE7-982E-F02F88DB5D2C}"/>
          </ac:spMkLst>
        </pc:spChg>
        <pc:spChg chg="add del mod">
          <ac:chgData name="子豪 章" userId="a49aefbc8cdc36ad" providerId="LiveId" clId="{6B6F8E31-F4D0-4DC4-B790-C15FAC635A1E}" dt="2023-11-03T12:56:46.717" v="3404"/>
          <ac:spMkLst>
            <pc:docMk/>
            <pc:sldMk cId="3138501315" sldId="278"/>
            <ac:spMk id="19" creationId="{63439AE5-4706-4424-8CA3-44FD6C7DC28F}"/>
          </ac:spMkLst>
        </pc:spChg>
        <pc:spChg chg="add mod">
          <ac:chgData name="子豪 章" userId="a49aefbc8cdc36ad" providerId="LiveId" clId="{6B6F8E31-F4D0-4DC4-B790-C15FAC635A1E}" dt="2023-11-03T13:21:37.447" v="3971" actId="20577"/>
          <ac:spMkLst>
            <pc:docMk/>
            <pc:sldMk cId="3138501315" sldId="278"/>
            <ac:spMk id="21" creationId="{1EF49106-DB0F-4CA5-B327-300509B8B1C2}"/>
          </ac:spMkLst>
        </pc:spChg>
        <pc:spChg chg="del">
          <ac:chgData name="子豪 章" userId="a49aefbc8cdc36ad" providerId="LiveId" clId="{6B6F8E31-F4D0-4DC4-B790-C15FAC635A1E}" dt="2023-11-03T12:38:52.386" v="2953" actId="478"/>
          <ac:spMkLst>
            <pc:docMk/>
            <pc:sldMk cId="3138501315" sldId="278"/>
            <ac:spMk id="23" creationId="{12577A3B-9201-427C-9DF2-28F0911B9817}"/>
          </ac:spMkLst>
        </pc:spChg>
        <pc:spChg chg="add mod">
          <ac:chgData name="子豪 章" userId="a49aefbc8cdc36ad" providerId="LiveId" clId="{6B6F8E31-F4D0-4DC4-B790-C15FAC635A1E}" dt="2023-11-03T13:20:07.618" v="3940" actId="1076"/>
          <ac:spMkLst>
            <pc:docMk/>
            <pc:sldMk cId="3138501315" sldId="278"/>
            <ac:spMk id="24" creationId="{627D056B-4421-4AD4-9CAC-A1B25719B7BE}"/>
          </ac:spMkLst>
        </pc:spChg>
        <pc:spChg chg="mod">
          <ac:chgData name="子豪 章" userId="a49aefbc8cdc36ad" providerId="LiveId" clId="{6B6F8E31-F4D0-4DC4-B790-C15FAC635A1E}" dt="2023-11-03T12:55:13.652" v="3325" actId="20577"/>
          <ac:spMkLst>
            <pc:docMk/>
            <pc:sldMk cId="3138501315" sldId="278"/>
            <ac:spMk id="25" creationId="{633EFE48-2CA6-4802-8EC0-255AD4EF8236}"/>
          </ac:spMkLst>
        </pc:spChg>
        <pc:spChg chg="add mod">
          <ac:chgData name="子豪 章" userId="a49aefbc8cdc36ad" providerId="LiveId" clId="{6B6F8E31-F4D0-4DC4-B790-C15FAC635A1E}" dt="2023-11-03T13:20:10.162" v="3941" actId="1076"/>
          <ac:spMkLst>
            <pc:docMk/>
            <pc:sldMk cId="3138501315" sldId="278"/>
            <ac:spMk id="27" creationId="{10DB9575-18EB-4F80-BD62-8048DEA4C5BF}"/>
          </ac:spMkLst>
        </pc:spChg>
        <pc:spChg chg="add mod">
          <ac:chgData name="子豪 章" userId="a49aefbc8cdc36ad" providerId="LiveId" clId="{6B6F8E31-F4D0-4DC4-B790-C15FAC635A1E}" dt="2023-11-03T13:20:12.923" v="3942" actId="1076"/>
          <ac:spMkLst>
            <pc:docMk/>
            <pc:sldMk cId="3138501315" sldId="278"/>
            <ac:spMk id="29" creationId="{08CAEDFA-4C38-4AE3-9006-F2A4B1EFAE00}"/>
          </ac:spMkLst>
        </pc:spChg>
        <pc:spChg chg="del">
          <ac:chgData name="子豪 章" userId="a49aefbc8cdc36ad" providerId="LiveId" clId="{6B6F8E31-F4D0-4DC4-B790-C15FAC635A1E}" dt="2023-11-03T12:42:04.379" v="3119" actId="478"/>
          <ac:spMkLst>
            <pc:docMk/>
            <pc:sldMk cId="3138501315" sldId="278"/>
            <ac:spMk id="32" creationId="{B0BB0F8A-8E2C-4FAB-843B-AFA5528938A9}"/>
          </ac:spMkLst>
        </pc:spChg>
        <pc:spChg chg="del">
          <ac:chgData name="子豪 章" userId="a49aefbc8cdc36ad" providerId="LiveId" clId="{6B6F8E31-F4D0-4DC4-B790-C15FAC635A1E}" dt="2023-11-03T12:38:51.387" v="2952" actId="478"/>
          <ac:spMkLst>
            <pc:docMk/>
            <pc:sldMk cId="3138501315" sldId="278"/>
            <ac:spMk id="33" creationId="{49323724-3605-4181-80A4-C6458A9724FB}"/>
          </ac:spMkLst>
        </pc:spChg>
        <pc:spChg chg="add del mod">
          <ac:chgData name="子豪 章" userId="a49aefbc8cdc36ad" providerId="LiveId" clId="{6B6F8E31-F4D0-4DC4-B790-C15FAC635A1E}" dt="2023-11-03T12:59:49.691" v="3409" actId="478"/>
          <ac:spMkLst>
            <pc:docMk/>
            <pc:sldMk cId="3138501315" sldId="278"/>
            <ac:spMk id="34" creationId="{7886B21D-7E4F-4899-86F7-D6E2639EA37B}"/>
          </ac:spMkLst>
        </pc:spChg>
        <pc:spChg chg="del">
          <ac:chgData name="子豪 章" userId="a49aefbc8cdc36ad" providerId="LiveId" clId="{6B6F8E31-F4D0-4DC4-B790-C15FAC635A1E}" dt="2023-11-03T12:39:03.179" v="2958" actId="478"/>
          <ac:spMkLst>
            <pc:docMk/>
            <pc:sldMk cId="3138501315" sldId="278"/>
            <ac:spMk id="37" creationId="{16A0D916-D5E2-471F-B821-2F384FAFAFD1}"/>
          </ac:spMkLst>
        </pc:spChg>
        <pc:spChg chg="del">
          <ac:chgData name="子豪 章" userId="a49aefbc8cdc36ad" providerId="LiveId" clId="{6B6F8E31-F4D0-4DC4-B790-C15FAC635A1E}" dt="2023-11-03T12:39:01.648" v="2957" actId="478"/>
          <ac:spMkLst>
            <pc:docMk/>
            <pc:sldMk cId="3138501315" sldId="278"/>
            <ac:spMk id="38" creationId="{2C580C00-DBE3-4A2B-AE67-73896D3336CB}"/>
          </ac:spMkLst>
        </pc:spChg>
        <pc:spChg chg="add del mod">
          <ac:chgData name="子豪 章" userId="a49aefbc8cdc36ad" providerId="LiveId" clId="{6B6F8E31-F4D0-4DC4-B790-C15FAC635A1E}" dt="2023-11-03T13:20:46.535" v="3948" actId="478"/>
          <ac:spMkLst>
            <pc:docMk/>
            <pc:sldMk cId="3138501315" sldId="278"/>
            <ac:spMk id="42" creationId="{D779C742-ECC6-49EF-91F5-C0399E4C5BE3}"/>
          </ac:spMkLst>
        </pc:spChg>
        <pc:picChg chg="mod">
          <ac:chgData name="子豪 章" userId="a49aefbc8cdc36ad" providerId="LiveId" clId="{6B6F8E31-F4D0-4DC4-B790-C15FAC635A1E}" dt="2023-11-03T12:54:47.831" v="3311" actId="1076"/>
          <ac:picMkLst>
            <pc:docMk/>
            <pc:sldMk cId="3138501315" sldId="278"/>
            <ac:picMk id="12" creationId="{C51AD42F-002E-4E27-B11D-2DE2695254EA}"/>
          </ac:picMkLst>
        </pc:picChg>
        <pc:picChg chg="add mod">
          <ac:chgData name="子豪 章" userId="a49aefbc8cdc36ad" providerId="LiveId" clId="{6B6F8E31-F4D0-4DC4-B790-C15FAC635A1E}" dt="2023-11-03T13:21:41.624" v="3972" actId="1076"/>
          <ac:picMkLst>
            <pc:docMk/>
            <pc:sldMk cId="3138501315" sldId="278"/>
            <ac:picMk id="30" creationId="{68464479-46D0-4575-AFC7-C87B8BC9049C}"/>
          </ac:picMkLst>
        </pc:picChg>
        <pc:cxnChg chg="add del">
          <ac:chgData name="子豪 章" userId="a49aefbc8cdc36ad" providerId="LiveId" clId="{6B6F8E31-F4D0-4DC4-B790-C15FAC635A1E}" dt="2023-11-03T12:39:30.975" v="2961" actId="478"/>
          <ac:cxnSpMkLst>
            <pc:docMk/>
            <pc:sldMk cId="3138501315" sldId="278"/>
            <ac:cxnSpMk id="5" creationId="{13612C4C-FB1F-473A-ACDC-A023CAA84B08}"/>
          </ac:cxnSpMkLst>
        </pc:cxnChg>
        <pc:cxnChg chg="add mod">
          <ac:chgData name="子豪 章" userId="a49aefbc8cdc36ad" providerId="LiveId" clId="{6B6F8E31-F4D0-4DC4-B790-C15FAC635A1E}" dt="2023-11-03T12:54:52.970" v="3313" actId="14100"/>
          <ac:cxnSpMkLst>
            <pc:docMk/>
            <pc:sldMk cId="3138501315" sldId="278"/>
            <ac:cxnSpMk id="17" creationId="{ED861568-1927-45EC-A1BA-61E359DF801E}"/>
          </ac:cxnSpMkLst>
        </pc:cxnChg>
        <pc:cxnChg chg="del">
          <ac:chgData name="子豪 章" userId="a49aefbc8cdc36ad" providerId="LiveId" clId="{6B6F8E31-F4D0-4DC4-B790-C15FAC635A1E}" dt="2023-11-03T12:38:53.288" v="2954" actId="478"/>
          <ac:cxnSpMkLst>
            <pc:docMk/>
            <pc:sldMk cId="3138501315" sldId="278"/>
            <ac:cxnSpMk id="26" creationId="{F0BA04B3-B7B8-4B84-9567-B885E47C9C7D}"/>
          </ac:cxnSpMkLst>
        </pc:cxnChg>
        <pc:cxnChg chg="mod">
          <ac:chgData name="子豪 章" userId="a49aefbc8cdc36ad" providerId="LiveId" clId="{6B6F8E31-F4D0-4DC4-B790-C15FAC635A1E}" dt="2023-11-03T12:54:59.298" v="3315" actId="14100"/>
          <ac:cxnSpMkLst>
            <pc:docMk/>
            <pc:sldMk cId="3138501315" sldId="278"/>
            <ac:cxnSpMk id="28" creationId="{1851085B-D658-4277-A799-A76274ECFA53}"/>
          </ac:cxnSpMkLst>
        </pc:cxnChg>
        <pc:cxnChg chg="add mod">
          <ac:chgData name="子豪 章" userId="a49aefbc8cdc36ad" providerId="LiveId" clId="{6B6F8E31-F4D0-4DC4-B790-C15FAC635A1E}" dt="2023-11-03T13:03:52.909" v="3587" actId="14100"/>
          <ac:cxnSpMkLst>
            <pc:docMk/>
            <pc:sldMk cId="3138501315" sldId="278"/>
            <ac:cxnSpMk id="35" creationId="{E98D0454-0B41-417F-9173-D7F91521A4EF}"/>
          </ac:cxnSpMkLst>
        </pc:cxnChg>
        <pc:cxnChg chg="add mod">
          <ac:chgData name="子豪 章" userId="a49aefbc8cdc36ad" providerId="LiveId" clId="{6B6F8E31-F4D0-4DC4-B790-C15FAC635A1E}" dt="2023-11-03T13:04:26.239" v="3597" actId="14100"/>
          <ac:cxnSpMkLst>
            <pc:docMk/>
            <pc:sldMk cId="3138501315" sldId="278"/>
            <ac:cxnSpMk id="39" creationId="{D89DFC1D-5B73-4A3A-A622-E40C724256A6}"/>
          </ac:cxnSpMkLst>
        </pc:cxnChg>
      </pc:sldChg>
      <pc:sldChg chg="addSp delSp modSp add mod">
        <pc:chgData name="子豪 章" userId="a49aefbc8cdc36ad" providerId="LiveId" clId="{6B6F8E31-F4D0-4DC4-B790-C15FAC635A1E}" dt="2023-11-03T13:27:53.329" v="3973" actId="1076"/>
        <pc:sldMkLst>
          <pc:docMk/>
          <pc:sldMk cId="3730481558" sldId="279"/>
        </pc:sldMkLst>
        <pc:spChg chg="add mod">
          <ac:chgData name="子豪 章" userId="a49aefbc8cdc36ad" providerId="LiveId" clId="{6B6F8E31-F4D0-4DC4-B790-C15FAC635A1E}" dt="2023-11-03T13:18:07.421" v="3899"/>
          <ac:spMkLst>
            <pc:docMk/>
            <pc:sldMk cId="3730481558" sldId="279"/>
            <ac:spMk id="4" creationId="{B6A77E74-4ADD-46E1-814D-E505230EB5F8}"/>
          </ac:spMkLst>
        </pc:spChg>
        <pc:spChg chg="add mod">
          <ac:chgData name="子豪 章" userId="a49aefbc8cdc36ad" providerId="LiveId" clId="{6B6F8E31-F4D0-4DC4-B790-C15FAC635A1E}" dt="2023-11-03T13:19:32.509" v="3900" actId="1076"/>
          <ac:spMkLst>
            <pc:docMk/>
            <pc:sldMk cId="3730481558" sldId="279"/>
            <ac:spMk id="6" creationId="{0F852AA5-8949-4CA6-BA34-7E1F85A50D76}"/>
          </ac:spMkLst>
        </pc:spChg>
        <pc:spChg chg="add mod">
          <ac:chgData name="子豪 章" userId="a49aefbc8cdc36ad" providerId="LiveId" clId="{6B6F8E31-F4D0-4DC4-B790-C15FAC635A1E}" dt="2023-11-03T13:19:48.830" v="3936" actId="1076"/>
          <ac:spMkLst>
            <pc:docMk/>
            <pc:sldMk cId="3730481558" sldId="279"/>
            <ac:spMk id="7" creationId="{3137A646-F747-42BE-B48A-BAF1B9A92ECA}"/>
          </ac:spMkLst>
        </pc:spChg>
        <pc:spChg chg="del">
          <ac:chgData name="子豪 章" userId="a49aefbc8cdc36ad" providerId="LiveId" clId="{6B6F8E31-F4D0-4DC4-B790-C15FAC635A1E}" dt="2023-11-03T13:03:00.496" v="3580" actId="478"/>
          <ac:spMkLst>
            <pc:docMk/>
            <pc:sldMk cId="3730481558" sldId="279"/>
            <ac:spMk id="10" creationId="{B2D67FA8-EA82-457A-9B83-AA4854338CA8}"/>
          </ac:spMkLst>
        </pc:spChg>
        <pc:spChg chg="del">
          <ac:chgData name="子豪 章" userId="a49aefbc8cdc36ad" providerId="LiveId" clId="{6B6F8E31-F4D0-4DC4-B790-C15FAC635A1E}" dt="2023-11-03T13:03:00.496" v="3580" actId="478"/>
          <ac:spMkLst>
            <pc:docMk/>
            <pc:sldMk cId="3730481558" sldId="279"/>
            <ac:spMk id="11" creationId="{35CDB57E-E775-4362-BE2F-73EA5D2DE1AD}"/>
          </ac:spMkLst>
        </pc:spChg>
        <pc:spChg chg="add mod">
          <ac:chgData name="子豪 章" userId="a49aefbc8cdc36ad" providerId="LiveId" clId="{6B6F8E31-F4D0-4DC4-B790-C15FAC635A1E}" dt="2023-11-03T13:17:13.199" v="3890" actId="1076"/>
          <ac:spMkLst>
            <pc:docMk/>
            <pc:sldMk cId="3730481558" sldId="279"/>
            <ac:spMk id="16" creationId="{29DAF43F-FE2E-4AC2-A83F-62D78E6C9377}"/>
          </ac:spMkLst>
        </pc:spChg>
        <pc:spChg chg="add mod">
          <ac:chgData name="子豪 章" userId="a49aefbc8cdc36ad" providerId="LiveId" clId="{6B6F8E31-F4D0-4DC4-B790-C15FAC635A1E}" dt="2023-11-03T13:17:03.672" v="3886" actId="1076"/>
          <ac:spMkLst>
            <pc:docMk/>
            <pc:sldMk cId="3730481558" sldId="279"/>
            <ac:spMk id="18" creationId="{E917C69A-A69B-4802-9D78-36B1CF64B525}"/>
          </ac:spMkLst>
        </pc:spChg>
        <pc:spChg chg="del">
          <ac:chgData name="子豪 章" userId="a49aefbc8cdc36ad" providerId="LiveId" clId="{6B6F8E31-F4D0-4DC4-B790-C15FAC635A1E}" dt="2023-11-03T13:03:00.496" v="3580" actId="478"/>
          <ac:spMkLst>
            <pc:docMk/>
            <pc:sldMk cId="3730481558" sldId="279"/>
            <ac:spMk id="21" creationId="{1EF49106-DB0F-4CA5-B327-300509B8B1C2}"/>
          </ac:spMkLst>
        </pc:spChg>
        <pc:spChg chg="del">
          <ac:chgData name="子豪 章" userId="a49aefbc8cdc36ad" providerId="LiveId" clId="{6B6F8E31-F4D0-4DC4-B790-C15FAC635A1E}" dt="2023-11-03T13:03:00.496" v="3580" actId="478"/>
          <ac:spMkLst>
            <pc:docMk/>
            <pc:sldMk cId="3730481558" sldId="279"/>
            <ac:spMk id="24" creationId="{627D056B-4421-4AD4-9CAC-A1B25719B7BE}"/>
          </ac:spMkLst>
        </pc:spChg>
        <pc:spChg chg="del">
          <ac:chgData name="子豪 章" userId="a49aefbc8cdc36ad" providerId="LiveId" clId="{6B6F8E31-F4D0-4DC4-B790-C15FAC635A1E}" dt="2023-11-03T13:03:00.496" v="3580" actId="478"/>
          <ac:spMkLst>
            <pc:docMk/>
            <pc:sldMk cId="3730481558" sldId="279"/>
            <ac:spMk id="25" creationId="{633EFE48-2CA6-4802-8EC0-255AD4EF8236}"/>
          </ac:spMkLst>
        </pc:spChg>
        <pc:spChg chg="del">
          <ac:chgData name="子豪 章" userId="a49aefbc8cdc36ad" providerId="LiveId" clId="{6B6F8E31-F4D0-4DC4-B790-C15FAC635A1E}" dt="2023-11-03T13:03:00.496" v="3580" actId="478"/>
          <ac:spMkLst>
            <pc:docMk/>
            <pc:sldMk cId="3730481558" sldId="279"/>
            <ac:spMk id="27" creationId="{10DB9575-18EB-4F80-BD62-8048DEA4C5BF}"/>
          </ac:spMkLst>
        </pc:spChg>
        <pc:spChg chg="del">
          <ac:chgData name="子豪 章" userId="a49aefbc8cdc36ad" providerId="LiveId" clId="{6B6F8E31-F4D0-4DC4-B790-C15FAC635A1E}" dt="2023-11-03T13:03:00.496" v="3580" actId="478"/>
          <ac:spMkLst>
            <pc:docMk/>
            <pc:sldMk cId="3730481558" sldId="279"/>
            <ac:spMk id="29" creationId="{08CAEDFA-4C38-4AE3-9006-F2A4B1EFAE00}"/>
          </ac:spMkLst>
        </pc:spChg>
        <pc:picChg chg="add mod">
          <ac:chgData name="子豪 章" userId="a49aefbc8cdc36ad" providerId="LiveId" clId="{6B6F8E31-F4D0-4DC4-B790-C15FAC635A1E}" dt="2023-11-03T13:17:00.758" v="3885" actId="1076"/>
          <ac:picMkLst>
            <pc:docMk/>
            <pc:sldMk cId="3730481558" sldId="279"/>
            <ac:picMk id="3" creationId="{E8080D56-5029-4470-AF22-CF22A949BB53}"/>
          </ac:picMkLst>
        </pc:picChg>
        <pc:picChg chg="add mod">
          <ac:chgData name="子豪 章" userId="a49aefbc8cdc36ad" providerId="LiveId" clId="{6B6F8E31-F4D0-4DC4-B790-C15FAC635A1E}" dt="2023-11-03T13:27:53.329" v="3973" actId="1076"/>
          <ac:picMkLst>
            <pc:docMk/>
            <pc:sldMk cId="3730481558" sldId="279"/>
            <ac:picMk id="5" creationId="{FEE3CA69-642D-40A2-96F0-FDC365202478}"/>
          </ac:picMkLst>
        </pc:picChg>
        <pc:picChg chg="del">
          <ac:chgData name="子豪 章" userId="a49aefbc8cdc36ad" providerId="LiveId" clId="{6B6F8E31-F4D0-4DC4-B790-C15FAC635A1E}" dt="2023-11-03T13:03:00.496" v="3580" actId="478"/>
          <ac:picMkLst>
            <pc:docMk/>
            <pc:sldMk cId="3730481558" sldId="279"/>
            <ac:picMk id="12" creationId="{C51AD42F-002E-4E27-B11D-2DE2695254EA}"/>
          </ac:picMkLst>
        </pc:picChg>
        <pc:cxnChg chg="del">
          <ac:chgData name="子豪 章" userId="a49aefbc8cdc36ad" providerId="LiveId" clId="{6B6F8E31-F4D0-4DC4-B790-C15FAC635A1E}" dt="2023-11-03T13:03:02.512" v="3581" actId="478"/>
          <ac:cxnSpMkLst>
            <pc:docMk/>
            <pc:sldMk cId="3730481558" sldId="279"/>
            <ac:cxnSpMk id="17" creationId="{ED861568-1927-45EC-A1BA-61E359DF801E}"/>
          </ac:cxnSpMkLst>
        </pc:cxnChg>
        <pc:cxnChg chg="del">
          <ac:chgData name="子豪 章" userId="a49aefbc8cdc36ad" providerId="LiveId" clId="{6B6F8E31-F4D0-4DC4-B790-C15FAC635A1E}" dt="2023-11-03T13:03:00.496" v="3580" actId="478"/>
          <ac:cxnSpMkLst>
            <pc:docMk/>
            <pc:sldMk cId="3730481558" sldId="279"/>
            <ac:cxnSpMk id="28" creationId="{1851085B-D658-4277-A799-A76274ECFA53}"/>
          </ac:cxnSpMkLst>
        </pc:cxnChg>
        <pc:cxnChg chg="del">
          <ac:chgData name="子豪 章" userId="a49aefbc8cdc36ad" providerId="LiveId" clId="{6B6F8E31-F4D0-4DC4-B790-C15FAC635A1E}" dt="2023-11-03T13:03:00.496" v="3580" actId="478"/>
          <ac:cxnSpMkLst>
            <pc:docMk/>
            <pc:sldMk cId="3730481558" sldId="279"/>
            <ac:cxnSpMk id="35" creationId="{E98D0454-0B41-417F-9173-D7F91521A4EF}"/>
          </ac:cxnSpMkLst>
        </pc:cxnChg>
      </pc:sldChg>
      <pc:sldChg chg="addSp delSp modSp new mod">
        <pc:chgData name="子豪 章" userId="a49aefbc8cdc36ad" providerId="LiveId" clId="{6B6F8E31-F4D0-4DC4-B790-C15FAC635A1E}" dt="2023-11-03T13:47:35.408" v="4380" actId="478"/>
        <pc:sldMkLst>
          <pc:docMk/>
          <pc:sldMk cId="475678340" sldId="280"/>
        </pc:sldMkLst>
        <pc:spChg chg="mod">
          <ac:chgData name="子豪 章" userId="a49aefbc8cdc36ad" providerId="LiveId" clId="{6B6F8E31-F4D0-4DC4-B790-C15FAC635A1E}" dt="2023-11-03T13:28:08.289" v="3985" actId="20577"/>
          <ac:spMkLst>
            <pc:docMk/>
            <pc:sldMk cId="475678340" sldId="280"/>
            <ac:spMk id="2" creationId="{7EFEA055-D319-4637-95CE-680D30BE411D}"/>
          </ac:spMkLst>
        </pc:spChg>
        <pc:spChg chg="add mod">
          <ac:chgData name="子豪 章" userId="a49aefbc8cdc36ad" providerId="LiveId" clId="{6B6F8E31-F4D0-4DC4-B790-C15FAC635A1E}" dt="2023-11-03T13:31:15.446" v="4092" actId="1076"/>
          <ac:spMkLst>
            <pc:docMk/>
            <pc:sldMk cId="475678340" sldId="280"/>
            <ac:spMk id="5" creationId="{BEF052C8-CD82-469D-A903-12256EA4F4AD}"/>
          </ac:spMkLst>
        </pc:spChg>
        <pc:spChg chg="add mod">
          <ac:chgData name="子豪 章" userId="a49aefbc8cdc36ad" providerId="LiveId" clId="{6B6F8E31-F4D0-4DC4-B790-C15FAC635A1E}" dt="2023-11-03T13:31:21.380" v="4094" actId="1076"/>
          <ac:spMkLst>
            <pc:docMk/>
            <pc:sldMk cId="475678340" sldId="280"/>
            <ac:spMk id="7" creationId="{0363113F-A69C-4C3F-8668-B54CCF07F712}"/>
          </ac:spMkLst>
        </pc:spChg>
        <pc:spChg chg="add mod">
          <ac:chgData name="子豪 章" userId="a49aefbc8cdc36ad" providerId="LiveId" clId="{6B6F8E31-F4D0-4DC4-B790-C15FAC635A1E}" dt="2023-11-03T13:46:47.529" v="4370" actId="1076"/>
          <ac:spMkLst>
            <pc:docMk/>
            <pc:sldMk cId="475678340" sldId="280"/>
            <ac:spMk id="11" creationId="{A74EBEAC-3527-4D20-BC98-57A9C5C73D00}"/>
          </ac:spMkLst>
        </pc:spChg>
        <pc:spChg chg="mod">
          <ac:chgData name="子豪 章" userId="a49aefbc8cdc36ad" providerId="LiveId" clId="{6B6F8E31-F4D0-4DC4-B790-C15FAC635A1E}" dt="2023-11-03T13:35:12.638" v="4168"/>
          <ac:spMkLst>
            <pc:docMk/>
            <pc:sldMk cId="475678340" sldId="280"/>
            <ac:spMk id="13" creationId="{9813A85A-7480-49AA-A2F6-224BF3A711BB}"/>
          </ac:spMkLst>
        </pc:spChg>
        <pc:spChg chg="mod">
          <ac:chgData name="子豪 章" userId="a49aefbc8cdc36ad" providerId="LiveId" clId="{6B6F8E31-F4D0-4DC4-B790-C15FAC635A1E}" dt="2023-11-03T13:35:12.638" v="4168"/>
          <ac:spMkLst>
            <pc:docMk/>
            <pc:sldMk cId="475678340" sldId="280"/>
            <ac:spMk id="14" creationId="{D1E1B292-67C8-4A75-9E57-BEED3845685E}"/>
          </ac:spMkLst>
        </pc:spChg>
        <pc:spChg chg="mod">
          <ac:chgData name="子豪 章" userId="a49aefbc8cdc36ad" providerId="LiveId" clId="{6B6F8E31-F4D0-4DC4-B790-C15FAC635A1E}" dt="2023-11-03T13:35:12.638" v="4168"/>
          <ac:spMkLst>
            <pc:docMk/>
            <pc:sldMk cId="475678340" sldId="280"/>
            <ac:spMk id="15" creationId="{28435030-E5CE-4421-A528-B563D1DC96A2}"/>
          </ac:spMkLst>
        </pc:spChg>
        <pc:spChg chg="mod">
          <ac:chgData name="子豪 章" userId="a49aefbc8cdc36ad" providerId="LiveId" clId="{6B6F8E31-F4D0-4DC4-B790-C15FAC635A1E}" dt="2023-11-03T13:35:12.638" v="4168"/>
          <ac:spMkLst>
            <pc:docMk/>
            <pc:sldMk cId="475678340" sldId="280"/>
            <ac:spMk id="16" creationId="{BF581E00-082D-4AE8-897C-B5CD507180D0}"/>
          </ac:spMkLst>
        </pc:spChg>
        <pc:spChg chg="mod">
          <ac:chgData name="子豪 章" userId="a49aefbc8cdc36ad" providerId="LiveId" clId="{6B6F8E31-F4D0-4DC4-B790-C15FAC635A1E}" dt="2023-11-03T13:35:12.638" v="4168"/>
          <ac:spMkLst>
            <pc:docMk/>
            <pc:sldMk cId="475678340" sldId="280"/>
            <ac:spMk id="18" creationId="{4ECE8D66-F05F-410A-8CC3-7C83347930F6}"/>
          </ac:spMkLst>
        </pc:spChg>
        <pc:spChg chg="mod">
          <ac:chgData name="子豪 章" userId="a49aefbc8cdc36ad" providerId="LiveId" clId="{6B6F8E31-F4D0-4DC4-B790-C15FAC635A1E}" dt="2023-11-03T13:35:12.638" v="4168"/>
          <ac:spMkLst>
            <pc:docMk/>
            <pc:sldMk cId="475678340" sldId="280"/>
            <ac:spMk id="19" creationId="{BA69C659-BDBC-4C56-9078-BA5B2B6D0E55}"/>
          </ac:spMkLst>
        </pc:spChg>
        <pc:spChg chg="mod">
          <ac:chgData name="子豪 章" userId="a49aefbc8cdc36ad" providerId="LiveId" clId="{6B6F8E31-F4D0-4DC4-B790-C15FAC635A1E}" dt="2023-11-03T13:35:12.638" v="4168"/>
          <ac:spMkLst>
            <pc:docMk/>
            <pc:sldMk cId="475678340" sldId="280"/>
            <ac:spMk id="20" creationId="{0CC53427-C39A-4683-BF34-28FADDE74A3A}"/>
          </ac:spMkLst>
        </pc:spChg>
        <pc:spChg chg="mod">
          <ac:chgData name="子豪 章" userId="a49aefbc8cdc36ad" providerId="LiveId" clId="{6B6F8E31-F4D0-4DC4-B790-C15FAC635A1E}" dt="2023-11-03T13:35:12.638" v="4168"/>
          <ac:spMkLst>
            <pc:docMk/>
            <pc:sldMk cId="475678340" sldId="280"/>
            <ac:spMk id="21" creationId="{232F8930-BDE9-40FD-83D2-F37806303CB9}"/>
          </ac:spMkLst>
        </pc:spChg>
        <pc:spChg chg="mod">
          <ac:chgData name="子豪 章" userId="a49aefbc8cdc36ad" providerId="LiveId" clId="{6B6F8E31-F4D0-4DC4-B790-C15FAC635A1E}" dt="2023-11-03T13:35:12.638" v="4168"/>
          <ac:spMkLst>
            <pc:docMk/>
            <pc:sldMk cId="475678340" sldId="280"/>
            <ac:spMk id="25" creationId="{402B2F42-3756-47D4-A5B9-CC95E45619EC}"/>
          </ac:spMkLst>
        </pc:spChg>
        <pc:spChg chg="mod">
          <ac:chgData name="子豪 章" userId="a49aefbc8cdc36ad" providerId="LiveId" clId="{6B6F8E31-F4D0-4DC4-B790-C15FAC635A1E}" dt="2023-11-03T13:35:12.638" v="4168"/>
          <ac:spMkLst>
            <pc:docMk/>
            <pc:sldMk cId="475678340" sldId="280"/>
            <ac:spMk id="26" creationId="{A47076B2-AD81-4DE6-A050-EAD71D0C4F73}"/>
          </ac:spMkLst>
        </pc:spChg>
        <pc:spChg chg="mod">
          <ac:chgData name="子豪 章" userId="a49aefbc8cdc36ad" providerId="LiveId" clId="{6B6F8E31-F4D0-4DC4-B790-C15FAC635A1E}" dt="2023-11-03T13:35:12.638" v="4168"/>
          <ac:spMkLst>
            <pc:docMk/>
            <pc:sldMk cId="475678340" sldId="280"/>
            <ac:spMk id="27" creationId="{05AEAB80-16B2-423B-9EF1-7C2C3C746E41}"/>
          </ac:spMkLst>
        </pc:spChg>
        <pc:spChg chg="mod">
          <ac:chgData name="子豪 章" userId="a49aefbc8cdc36ad" providerId="LiveId" clId="{6B6F8E31-F4D0-4DC4-B790-C15FAC635A1E}" dt="2023-11-03T13:35:12.638" v="4168"/>
          <ac:spMkLst>
            <pc:docMk/>
            <pc:sldMk cId="475678340" sldId="280"/>
            <ac:spMk id="28" creationId="{86541C0B-E37C-45C5-8BCC-CA1324618525}"/>
          </ac:spMkLst>
        </pc:spChg>
        <pc:spChg chg="mod">
          <ac:chgData name="子豪 章" userId="a49aefbc8cdc36ad" providerId="LiveId" clId="{6B6F8E31-F4D0-4DC4-B790-C15FAC635A1E}" dt="2023-11-03T13:35:12.638" v="4168"/>
          <ac:spMkLst>
            <pc:docMk/>
            <pc:sldMk cId="475678340" sldId="280"/>
            <ac:spMk id="29" creationId="{2F9053B1-1CEC-4755-8F6E-184943259A9B}"/>
          </ac:spMkLst>
        </pc:spChg>
        <pc:spChg chg="mod">
          <ac:chgData name="子豪 章" userId="a49aefbc8cdc36ad" providerId="LiveId" clId="{6B6F8E31-F4D0-4DC4-B790-C15FAC635A1E}" dt="2023-11-03T13:35:12.638" v="4168"/>
          <ac:spMkLst>
            <pc:docMk/>
            <pc:sldMk cId="475678340" sldId="280"/>
            <ac:spMk id="31" creationId="{F9686A4A-1E50-4BD4-AAA4-F5C844C3280A}"/>
          </ac:spMkLst>
        </pc:spChg>
        <pc:spChg chg="mod">
          <ac:chgData name="子豪 章" userId="a49aefbc8cdc36ad" providerId="LiveId" clId="{6B6F8E31-F4D0-4DC4-B790-C15FAC635A1E}" dt="2023-11-03T13:35:12.638" v="4168"/>
          <ac:spMkLst>
            <pc:docMk/>
            <pc:sldMk cId="475678340" sldId="280"/>
            <ac:spMk id="32" creationId="{F18753B7-BE6A-4D68-956D-CC0A6161A09B}"/>
          </ac:spMkLst>
        </pc:spChg>
        <pc:spChg chg="mod">
          <ac:chgData name="子豪 章" userId="a49aefbc8cdc36ad" providerId="LiveId" clId="{6B6F8E31-F4D0-4DC4-B790-C15FAC635A1E}" dt="2023-11-03T13:35:12.638" v="4168"/>
          <ac:spMkLst>
            <pc:docMk/>
            <pc:sldMk cId="475678340" sldId="280"/>
            <ac:spMk id="33" creationId="{442CE801-8E05-4351-BDE8-46F7ACD9DE6F}"/>
          </ac:spMkLst>
        </pc:spChg>
        <pc:spChg chg="mod">
          <ac:chgData name="子豪 章" userId="a49aefbc8cdc36ad" providerId="LiveId" clId="{6B6F8E31-F4D0-4DC4-B790-C15FAC635A1E}" dt="2023-11-03T13:35:12.638" v="4168"/>
          <ac:spMkLst>
            <pc:docMk/>
            <pc:sldMk cId="475678340" sldId="280"/>
            <ac:spMk id="34" creationId="{D8A7E815-1897-43B3-B6A3-3831F60652E2}"/>
          </ac:spMkLst>
        </pc:spChg>
        <pc:spChg chg="add mod">
          <ac:chgData name="子豪 章" userId="a49aefbc8cdc36ad" providerId="LiveId" clId="{6B6F8E31-F4D0-4DC4-B790-C15FAC635A1E}" dt="2023-11-03T13:46:47.529" v="4370" actId="1076"/>
          <ac:spMkLst>
            <pc:docMk/>
            <pc:sldMk cId="475678340" sldId="280"/>
            <ac:spMk id="43" creationId="{B9C22E32-A3CD-4D8C-9CC5-C6363C0A5F36}"/>
          </ac:spMkLst>
        </pc:spChg>
        <pc:spChg chg="add mod">
          <ac:chgData name="子豪 章" userId="a49aefbc8cdc36ad" providerId="LiveId" clId="{6B6F8E31-F4D0-4DC4-B790-C15FAC635A1E}" dt="2023-11-03T13:46:47.529" v="4370" actId="1076"/>
          <ac:spMkLst>
            <pc:docMk/>
            <pc:sldMk cId="475678340" sldId="280"/>
            <ac:spMk id="44" creationId="{3B0084A0-1AA7-43B2-A9C0-E4E83CD5144E}"/>
          </ac:spMkLst>
        </pc:spChg>
        <pc:grpChg chg="add del mod">
          <ac:chgData name="子豪 章" userId="a49aefbc8cdc36ad" providerId="LiveId" clId="{6B6F8E31-F4D0-4DC4-B790-C15FAC635A1E}" dt="2023-11-03T13:35:15.180" v="4169" actId="478"/>
          <ac:grpSpMkLst>
            <pc:docMk/>
            <pc:sldMk cId="475678340" sldId="280"/>
            <ac:grpSpMk id="12" creationId="{406D38E9-90AB-48A0-8C1B-BB610B7A7D32}"/>
          </ac:grpSpMkLst>
        </pc:grpChg>
        <pc:picChg chg="add mod">
          <ac:chgData name="子豪 章" userId="a49aefbc8cdc36ad" providerId="LiveId" clId="{6B6F8E31-F4D0-4DC4-B790-C15FAC635A1E}" dt="2023-11-03T13:31:12.074" v="4091" actId="1076"/>
          <ac:picMkLst>
            <pc:docMk/>
            <pc:sldMk cId="475678340" sldId="280"/>
            <ac:picMk id="4" creationId="{EE947453-C1AC-4CEF-9039-72EB303158E8}"/>
          </ac:picMkLst>
        </pc:picChg>
        <pc:picChg chg="add mod">
          <ac:chgData name="子豪 章" userId="a49aefbc8cdc36ad" providerId="LiveId" clId="{6B6F8E31-F4D0-4DC4-B790-C15FAC635A1E}" dt="2023-11-03T13:36:18.809" v="4192" actId="1076"/>
          <ac:picMkLst>
            <pc:docMk/>
            <pc:sldMk cId="475678340" sldId="280"/>
            <ac:picMk id="6" creationId="{A1F57835-B4C2-4DCA-9DA0-8604BCBA6223}"/>
          </ac:picMkLst>
        </pc:picChg>
        <pc:picChg chg="add mod">
          <ac:chgData name="子豪 章" userId="a49aefbc8cdc36ad" providerId="LiveId" clId="{6B6F8E31-F4D0-4DC4-B790-C15FAC635A1E}" dt="2023-11-03T13:36:32.385" v="4197" actId="1076"/>
          <ac:picMkLst>
            <pc:docMk/>
            <pc:sldMk cId="475678340" sldId="280"/>
            <ac:picMk id="8" creationId="{37117D02-CF48-44E5-B5F5-B712451D9202}"/>
          </ac:picMkLst>
        </pc:picChg>
        <pc:picChg chg="add mod">
          <ac:chgData name="子豪 章" userId="a49aefbc8cdc36ad" providerId="LiveId" clId="{6B6F8E31-F4D0-4DC4-B790-C15FAC635A1E}" dt="2023-11-03T13:36:23.876" v="4194" actId="1076"/>
          <ac:picMkLst>
            <pc:docMk/>
            <pc:sldMk cId="475678340" sldId="280"/>
            <ac:picMk id="9" creationId="{1BFD4B2C-1B23-42A0-9402-51D0F08C1D50}"/>
          </ac:picMkLst>
        </pc:picChg>
        <pc:picChg chg="add mod">
          <ac:chgData name="子豪 章" userId="a49aefbc8cdc36ad" providerId="LiveId" clId="{6B6F8E31-F4D0-4DC4-B790-C15FAC635A1E}" dt="2023-11-03T13:46:47.529" v="4370" actId="1076"/>
          <ac:picMkLst>
            <pc:docMk/>
            <pc:sldMk cId="475678340" sldId="280"/>
            <ac:picMk id="10" creationId="{49D3B080-DDF2-4A9E-B5D6-12F7B7C08978}"/>
          </ac:picMkLst>
        </pc:picChg>
        <pc:picChg chg="add mod">
          <ac:chgData name="子豪 章" userId="a49aefbc8cdc36ad" providerId="LiveId" clId="{6B6F8E31-F4D0-4DC4-B790-C15FAC635A1E}" dt="2023-11-03T13:46:47.529" v="4370" actId="1076"/>
          <ac:picMkLst>
            <pc:docMk/>
            <pc:sldMk cId="475678340" sldId="280"/>
            <ac:picMk id="35" creationId="{3458D07F-2C46-4FDE-A707-05D7A22FE2FF}"/>
          </ac:picMkLst>
        </pc:picChg>
        <pc:picChg chg="add mod">
          <ac:chgData name="子豪 章" userId="a49aefbc8cdc36ad" providerId="LiveId" clId="{6B6F8E31-F4D0-4DC4-B790-C15FAC635A1E}" dt="2023-11-03T13:46:47.529" v="4370" actId="1076"/>
          <ac:picMkLst>
            <pc:docMk/>
            <pc:sldMk cId="475678340" sldId="280"/>
            <ac:picMk id="42" creationId="{0711CCED-166F-44DD-89B6-0B3B06461762}"/>
          </ac:picMkLst>
        </pc:picChg>
        <pc:cxnChg chg="mod">
          <ac:chgData name="子豪 章" userId="a49aefbc8cdc36ad" providerId="LiveId" clId="{6B6F8E31-F4D0-4DC4-B790-C15FAC635A1E}" dt="2023-11-03T13:35:15.180" v="4169" actId="478"/>
          <ac:cxnSpMkLst>
            <pc:docMk/>
            <pc:sldMk cId="475678340" sldId="280"/>
            <ac:cxnSpMk id="17" creationId="{1612556B-F511-4A3E-8141-8E97E2653E62}"/>
          </ac:cxnSpMkLst>
        </pc:cxnChg>
        <pc:cxnChg chg="mod">
          <ac:chgData name="子豪 章" userId="a49aefbc8cdc36ad" providerId="LiveId" clId="{6B6F8E31-F4D0-4DC4-B790-C15FAC635A1E}" dt="2023-11-03T13:35:15.180" v="4169" actId="478"/>
          <ac:cxnSpMkLst>
            <pc:docMk/>
            <pc:sldMk cId="475678340" sldId="280"/>
            <ac:cxnSpMk id="22" creationId="{30F57251-09DF-4F3B-82DA-5461E822C860}"/>
          </ac:cxnSpMkLst>
        </pc:cxnChg>
        <pc:cxnChg chg="mod">
          <ac:chgData name="子豪 章" userId="a49aefbc8cdc36ad" providerId="LiveId" clId="{6B6F8E31-F4D0-4DC4-B790-C15FAC635A1E}" dt="2023-11-03T13:35:15.180" v="4169" actId="478"/>
          <ac:cxnSpMkLst>
            <pc:docMk/>
            <pc:sldMk cId="475678340" sldId="280"/>
            <ac:cxnSpMk id="23" creationId="{971702A9-2B09-4465-9880-882EAA2262F2}"/>
          </ac:cxnSpMkLst>
        </pc:cxnChg>
        <pc:cxnChg chg="mod">
          <ac:chgData name="子豪 章" userId="a49aefbc8cdc36ad" providerId="LiveId" clId="{6B6F8E31-F4D0-4DC4-B790-C15FAC635A1E}" dt="2023-11-03T13:35:15.180" v="4169" actId="478"/>
          <ac:cxnSpMkLst>
            <pc:docMk/>
            <pc:sldMk cId="475678340" sldId="280"/>
            <ac:cxnSpMk id="24" creationId="{972A39F0-796E-4391-BB0D-DD64EC339ED5}"/>
          </ac:cxnSpMkLst>
        </pc:cxnChg>
        <pc:cxnChg chg="mod">
          <ac:chgData name="子豪 章" userId="a49aefbc8cdc36ad" providerId="LiveId" clId="{6B6F8E31-F4D0-4DC4-B790-C15FAC635A1E}" dt="2023-11-03T13:35:15.180" v="4169" actId="478"/>
          <ac:cxnSpMkLst>
            <pc:docMk/>
            <pc:sldMk cId="475678340" sldId="280"/>
            <ac:cxnSpMk id="30" creationId="{6D5E0B26-E54A-4E35-A7EF-40042A1F4796}"/>
          </ac:cxnSpMkLst>
        </pc:cxnChg>
        <pc:cxnChg chg="add mod">
          <ac:chgData name="子豪 章" userId="a49aefbc8cdc36ad" providerId="LiveId" clId="{6B6F8E31-F4D0-4DC4-B790-C15FAC635A1E}" dt="2023-11-03T13:46:47.529" v="4370" actId="1076"/>
          <ac:cxnSpMkLst>
            <pc:docMk/>
            <pc:sldMk cId="475678340" sldId="280"/>
            <ac:cxnSpMk id="36" creationId="{9CB770CB-FEBC-4358-99B1-BDEBA3D82A5B}"/>
          </ac:cxnSpMkLst>
        </pc:cxnChg>
        <pc:cxnChg chg="add mod">
          <ac:chgData name="子豪 章" userId="a49aefbc8cdc36ad" providerId="LiveId" clId="{6B6F8E31-F4D0-4DC4-B790-C15FAC635A1E}" dt="2023-11-03T13:36:12.728" v="4187" actId="14100"/>
          <ac:cxnSpMkLst>
            <pc:docMk/>
            <pc:sldMk cId="475678340" sldId="280"/>
            <ac:cxnSpMk id="39" creationId="{88EDB0C7-1D71-4A45-9BD8-987CF9F6F536}"/>
          </ac:cxnSpMkLst>
        </pc:cxnChg>
        <pc:cxnChg chg="add del mod">
          <ac:chgData name="子豪 章" userId="a49aefbc8cdc36ad" providerId="LiveId" clId="{6B6F8E31-F4D0-4DC4-B790-C15FAC635A1E}" dt="2023-11-03T13:47:35.408" v="4380" actId="478"/>
          <ac:cxnSpMkLst>
            <pc:docMk/>
            <pc:sldMk cId="475678340" sldId="280"/>
            <ac:cxnSpMk id="41" creationId="{BAFCBF60-3CF3-46C1-A89E-A3411BBAC482}"/>
          </ac:cxnSpMkLst>
        </pc:cxnChg>
      </pc:sldChg>
      <pc:sldChg chg="addSp delSp modSp add mod">
        <pc:chgData name="子豪 章" userId="a49aefbc8cdc36ad" providerId="LiveId" clId="{6B6F8E31-F4D0-4DC4-B790-C15FAC635A1E}" dt="2023-11-03T14:08:12.745" v="5113" actId="1076"/>
        <pc:sldMkLst>
          <pc:docMk/>
          <pc:sldMk cId="2400263015" sldId="281"/>
        </pc:sldMkLst>
        <pc:spChg chg="del">
          <ac:chgData name="子豪 章" userId="a49aefbc8cdc36ad" providerId="LiveId" clId="{6B6F8E31-F4D0-4DC4-B790-C15FAC635A1E}" dt="2023-11-03T13:46:52.890" v="4372" actId="478"/>
          <ac:spMkLst>
            <pc:docMk/>
            <pc:sldMk cId="2400263015" sldId="281"/>
            <ac:spMk id="3" creationId="{434D1BDE-2BE0-4A56-8E07-77C41EA83A74}"/>
          </ac:spMkLst>
        </pc:spChg>
        <pc:spChg chg="del">
          <ac:chgData name="子豪 章" userId="a49aefbc8cdc36ad" providerId="LiveId" clId="{6B6F8E31-F4D0-4DC4-B790-C15FAC635A1E}" dt="2023-11-03T13:46:52.890" v="4372" actId="478"/>
          <ac:spMkLst>
            <pc:docMk/>
            <pc:sldMk cId="2400263015" sldId="281"/>
            <ac:spMk id="5" creationId="{BEF052C8-CD82-469D-A903-12256EA4F4AD}"/>
          </ac:spMkLst>
        </pc:spChg>
        <pc:spChg chg="del">
          <ac:chgData name="子豪 章" userId="a49aefbc8cdc36ad" providerId="LiveId" clId="{6B6F8E31-F4D0-4DC4-B790-C15FAC635A1E}" dt="2023-11-03T13:46:52.890" v="4372" actId="478"/>
          <ac:spMkLst>
            <pc:docMk/>
            <pc:sldMk cId="2400263015" sldId="281"/>
            <ac:spMk id="7" creationId="{0363113F-A69C-4C3F-8668-B54CCF07F712}"/>
          </ac:spMkLst>
        </pc:spChg>
        <pc:spChg chg="del">
          <ac:chgData name="子豪 章" userId="a49aefbc8cdc36ad" providerId="LiveId" clId="{6B6F8E31-F4D0-4DC4-B790-C15FAC635A1E}" dt="2023-11-03T13:46:52.890" v="4372" actId="478"/>
          <ac:spMkLst>
            <pc:docMk/>
            <pc:sldMk cId="2400263015" sldId="281"/>
            <ac:spMk id="11" creationId="{A74EBEAC-3527-4D20-BC98-57A9C5C73D00}"/>
          </ac:spMkLst>
        </pc:spChg>
        <pc:spChg chg="add del mod">
          <ac:chgData name="子豪 章" userId="a49aefbc8cdc36ad" providerId="LiveId" clId="{6B6F8E31-F4D0-4DC4-B790-C15FAC635A1E}" dt="2023-11-03T13:47:22.930" v="4379"/>
          <ac:spMkLst>
            <pc:docMk/>
            <pc:sldMk cId="2400263015" sldId="281"/>
            <ac:spMk id="13" creationId="{18181BCE-8D1B-46B5-A6D8-3FA842D1AC09}"/>
          </ac:spMkLst>
        </pc:spChg>
        <pc:spChg chg="add mod">
          <ac:chgData name="子豪 章" userId="a49aefbc8cdc36ad" providerId="LiveId" clId="{6B6F8E31-F4D0-4DC4-B790-C15FAC635A1E}" dt="2023-11-03T13:49:42.235" v="4475" actId="14100"/>
          <ac:spMkLst>
            <pc:docMk/>
            <pc:sldMk cId="2400263015" sldId="281"/>
            <ac:spMk id="15" creationId="{D1350A9A-71E7-425F-983F-533C1CB901DD}"/>
          </ac:spMkLst>
        </pc:spChg>
        <pc:spChg chg="add mod">
          <ac:chgData name="子豪 章" userId="a49aefbc8cdc36ad" providerId="LiveId" clId="{6B6F8E31-F4D0-4DC4-B790-C15FAC635A1E}" dt="2023-11-03T14:08:10.085" v="5112" actId="20577"/>
          <ac:spMkLst>
            <pc:docMk/>
            <pc:sldMk cId="2400263015" sldId="281"/>
            <ac:spMk id="16" creationId="{02940F20-4822-4231-AD41-BB82A7ED59F4}"/>
          </ac:spMkLst>
        </pc:spChg>
        <pc:spChg chg="add mod">
          <ac:chgData name="子豪 章" userId="a49aefbc8cdc36ad" providerId="LiveId" clId="{6B6F8E31-F4D0-4DC4-B790-C15FAC635A1E}" dt="2023-11-03T14:08:12.745" v="5113" actId="1076"/>
          <ac:spMkLst>
            <pc:docMk/>
            <pc:sldMk cId="2400263015" sldId="281"/>
            <ac:spMk id="17" creationId="{AF7D47C5-6888-4CC9-B8BD-BD2D716B066D}"/>
          </ac:spMkLst>
        </pc:spChg>
        <pc:spChg chg="add del mod">
          <ac:chgData name="子豪 章" userId="a49aefbc8cdc36ad" providerId="LiveId" clId="{6B6F8E31-F4D0-4DC4-B790-C15FAC635A1E}" dt="2023-11-03T13:57:30.027" v="4860" actId="478"/>
          <ac:spMkLst>
            <pc:docMk/>
            <pc:sldMk cId="2400263015" sldId="281"/>
            <ac:spMk id="22" creationId="{BA01E7FC-854E-4E22-9E58-46A0C901DED4}"/>
          </ac:spMkLst>
        </pc:spChg>
        <pc:spChg chg="del">
          <ac:chgData name="子豪 章" userId="a49aefbc8cdc36ad" providerId="LiveId" clId="{6B6F8E31-F4D0-4DC4-B790-C15FAC635A1E}" dt="2023-11-03T13:46:52.890" v="4372" actId="478"/>
          <ac:spMkLst>
            <pc:docMk/>
            <pc:sldMk cId="2400263015" sldId="281"/>
            <ac:spMk id="43" creationId="{B9C22E32-A3CD-4D8C-9CC5-C6363C0A5F36}"/>
          </ac:spMkLst>
        </pc:spChg>
        <pc:spChg chg="del">
          <ac:chgData name="子豪 章" userId="a49aefbc8cdc36ad" providerId="LiveId" clId="{6B6F8E31-F4D0-4DC4-B790-C15FAC635A1E}" dt="2023-11-03T13:46:52.890" v="4372" actId="478"/>
          <ac:spMkLst>
            <pc:docMk/>
            <pc:sldMk cId="2400263015" sldId="281"/>
            <ac:spMk id="44" creationId="{3B0084A0-1AA7-43B2-A9C0-E4E83CD5144E}"/>
          </ac:spMkLst>
        </pc:spChg>
        <pc:picChg chg="del">
          <ac:chgData name="子豪 章" userId="a49aefbc8cdc36ad" providerId="LiveId" clId="{6B6F8E31-F4D0-4DC4-B790-C15FAC635A1E}" dt="2023-11-03T13:46:53.649" v="4373" actId="478"/>
          <ac:picMkLst>
            <pc:docMk/>
            <pc:sldMk cId="2400263015" sldId="281"/>
            <ac:picMk id="4" creationId="{EE947453-C1AC-4CEF-9039-72EB303158E8}"/>
          </ac:picMkLst>
        </pc:picChg>
        <pc:picChg chg="del">
          <ac:chgData name="子豪 章" userId="a49aefbc8cdc36ad" providerId="LiveId" clId="{6B6F8E31-F4D0-4DC4-B790-C15FAC635A1E}" dt="2023-11-03T13:46:52.890" v="4372" actId="478"/>
          <ac:picMkLst>
            <pc:docMk/>
            <pc:sldMk cId="2400263015" sldId="281"/>
            <ac:picMk id="6" creationId="{A1F57835-B4C2-4DCA-9DA0-8604BCBA6223}"/>
          </ac:picMkLst>
        </pc:picChg>
        <pc:picChg chg="del">
          <ac:chgData name="子豪 章" userId="a49aefbc8cdc36ad" providerId="LiveId" clId="{6B6F8E31-F4D0-4DC4-B790-C15FAC635A1E}" dt="2023-11-03T13:46:52.890" v="4372" actId="478"/>
          <ac:picMkLst>
            <pc:docMk/>
            <pc:sldMk cId="2400263015" sldId="281"/>
            <ac:picMk id="8" creationId="{37117D02-CF48-44E5-B5F5-B712451D9202}"/>
          </ac:picMkLst>
        </pc:picChg>
        <pc:picChg chg="del">
          <ac:chgData name="子豪 章" userId="a49aefbc8cdc36ad" providerId="LiveId" clId="{6B6F8E31-F4D0-4DC4-B790-C15FAC635A1E}" dt="2023-11-03T13:46:52.890" v="4372" actId="478"/>
          <ac:picMkLst>
            <pc:docMk/>
            <pc:sldMk cId="2400263015" sldId="281"/>
            <ac:picMk id="9" creationId="{1BFD4B2C-1B23-42A0-9402-51D0F08C1D50}"/>
          </ac:picMkLst>
        </pc:picChg>
        <pc:picChg chg="del">
          <ac:chgData name="子豪 章" userId="a49aefbc8cdc36ad" providerId="LiveId" clId="{6B6F8E31-F4D0-4DC4-B790-C15FAC635A1E}" dt="2023-11-03T13:46:52.890" v="4372" actId="478"/>
          <ac:picMkLst>
            <pc:docMk/>
            <pc:sldMk cId="2400263015" sldId="281"/>
            <ac:picMk id="10" creationId="{49D3B080-DDF2-4A9E-B5D6-12F7B7C08978}"/>
          </ac:picMkLst>
        </pc:picChg>
        <pc:picChg chg="add mod">
          <ac:chgData name="子豪 章" userId="a49aefbc8cdc36ad" providerId="LiveId" clId="{6B6F8E31-F4D0-4DC4-B790-C15FAC635A1E}" dt="2023-11-03T13:48:36.127" v="4386" actId="1076"/>
          <ac:picMkLst>
            <pc:docMk/>
            <pc:sldMk cId="2400263015" sldId="281"/>
            <ac:picMk id="12" creationId="{5D3DAEBB-6E55-4165-AE5B-882A5515FBFA}"/>
          </ac:picMkLst>
        </pc:picChg>
        <pc:picChg chg="add mod">
          <ac:chgData name="子豪 章" userId="a49aefbc8cdc36ad" providerId="LiveId" clId="{6B6F8E31-F4D0-4DC4-B790-C15FAC635A1E}" dt="2023-11-03T13:48:40.646" v="4388" actId="1076"/>
          <ac:picMkLst>
            <pc:docMk/>
            <pc:sldMk cId="2400263015" sldId="281"/>
            <ac:picMk id="23" creationId="{B170BCA4-CF72-4A86-9DE9-2839325BB729}"/>
          </ac:picMkLst>
        </pc:picChg>
        <pc:picChg chg="del">
          <ac:chgData name="子豪 章" userId="a49aefbc8cdc36ad" providerId="LiveId" clId="{6B6F8E31-F4D0-4DC4-B790-C15FAC635A1E}" dt="2023-11-03T13:46:52.890" v="4372" actId="478"/>
          <ac:picMkLst>
            <pc:docMk/>
            <pc:sldMk cId="2400263015" sldId="281"/>
            <ac:picMk id="35" creationId="{3458D07F-2C46-4FDE-A707-05D7A22FE2FF}"/>
          </ac:picMkLst>
        </pc:picChg>
        <pc:picChg chg="del">
          <ac:chgData name="子豪 章" userId="a49aefbc8cdc36ad" providerId="LiveId" clId="{6B6F8E31-F4D0-4DC4-B790-C15FAC635A1E}" dt="2023-11-03T13:46:52.890" v="4372" actId="478"/>
          <ac:picMkLst>
            <pc:docMk/>
            <pc:sldMk cId="2400263015" sldId="281"/>
            <ac:picMk id="42" creationId="{0711CCED-166F-44DD-89B6-0B3B06461762}"/>
          </ac:picMkLst>
        </pc:picChg>
        <pc:cxnChg chg="del">
          <ac:chgData name="子豪 章" userId="a49aefbc8cdc36ad" providerId="LiveId" clId="{6B6F8E31-F4D0-4DC4-B790-C15FAC635A1E}" dt="2023-11-03T13:46:52.890" v="4372" actId="478"/>
          <ac:cxnSpMkLst>
            <pc:docMk/>
            <pc:sldMk cId="2400263015" sldId="281"/>
            <ac:cxnSpMk id="36" creationId="{9CB770CB-FEBC-4358-99B1-BDEBA3D82A5B}"/>
          </ac:cxnSpMkLst>
        </pc:cxnChg>
        <pc:cxnChg chg="del">
          <ac:chgData name="子豪 章" userId="a49aefbc8cdc36ad" providerId="LiveId" clId="{6B6F8E31-F4D0-4DC4-B790-C15FAC635A1E}" dt="2023-11-03T13:46:52.890" v="4372" actId="478"/>
          <ac:cxnSpMkLst>
            <pc:docMk/>
            <pc:sldMk cId="2400263015" sldId="281"/>
            <ac:cxnSpMk id="39" creationId="{88EDB0C7-1D71-4A45-9BD8-987CF9F6F536}"/>
          </ac:cxnSpMkLst>
        </pc:cxnChg>
        <pc:cxnChg chg="del">
          <ac:chgData name="子豪 章" userId="a49aefbc8cdc36ad" providerId="LiveId" clId="{6B6F8E31-F4D0-4DC4-B790-C15FAC635A1E}" dt="2023-11-03T13:46:52.890" v="4372" actId="478"/>
          <ac:cxnSpMkLst>
            <pc:docMk/>
            <pc:sldMk cId="2400263015" sldId="281"/>
            <ac:cxnSpMk id="41" creationId="{BAFCBF60-3CF3-46C1-A89E-A3411BBAC482}"/>
          </ac:cxnSpMkLst>
        </pc:cxnChg>
      </pc:sldChg>
      <pc:sldChg chg="add del">
        <pc:chgData name="子豪 章" userId="a49aefbc8cdc36ad" providerId="LiveId" clId="{6B6F8E31-F4D0-4DC4-B790-C15FAC635A1E}" dt="2023-11-03T13:57:11.523" v="4857"/>
        <pc:sldMkLst>
          <pc:docMk/>
          <pc:sldMk cId="687133631" sldId="282"/>
        </pc:sldMkLst>
      </pc:sldChg>
      <pc:sldChg chg="addSp delSp modSp add mod ord">
        <pc:chgData name="子豪 章" userId="a49aefbc8cdc36ad" providerId="LiveId" clId="{6B6F8E31-F4D0-4DC4-B790-C15FAC635A1E}" dt="2023-11-03T14:10:56.294" v="5170"/>
        <pc:sldMkLst>
          <pc:docMk/>
          <pc:sldMk cId="919172546" sldId="282"/>
        </pc:sldMkLst>
        <pc:spChg chg="add mod">
          <ac:chgData name="子豪 章" userId="a49aefbc8cdc36ad" providerId="LiveId" clId="{6B6F8E31-F4D0-4DC4-B790-C15FAC635A1E}" dt="2023-11-03T14:07:53.956" v="5072" actId="1076"/>
          <ac:spMkLst>
            <pc:docMk/>
            <pc:sldMk cId="919172546" sldId="282"/>
            <ac:spMk id="5" creationId="{511E8246-64ED-4108-8372-5875AE62BA76}"/>
          </ac:spMkLst>
        </pc:spChg>
        <pc:spChg chg="add del mod">
          <ac:chgData name="子豪 章" userId="a49aefbc8cdc36ad" providerId="LiveId" clId="{6B6F8E31-F4D0-4DC4-B790-C15FAC635A1E}" dt="2023-11-03T14:06:34.915" v="4970"/>
          <ac:spMkLst>
            <pc:docMk/>
            <pc:sldMk cId="919172546" sldId="282"/>
            <ac:spMk id="7" creationId="{A1D68BFC-915F-4A44-919F-1874E3547D9F}"/>
          </ac:spMkLst>
        </pc:spChg>
        <pc:spChg chg="add mod">
          <ac:chgData name="子豪 章" userId="a49aefbc8cdc36ad" providerId="LiveId" clId="{6B6F8E31-F4D0-4DC4-B790-C15FAC635A1E}" dt="2023-11-03T14:07:16.572" v="5032" actId="1076"/>
          <ac:spMkLst>
            <pc:docMk/>
            <pc:sldMk cId="919172546" sldId="282"/>
            <ac:spMk id="8" creationId="{36A3B0F5-EB75-4242-BD04-EC00F8304B53}"/>
          </ac:spMkLst>
        </pc:spChg>
        <pc:spChg chg="add mod">
          <ac:chgData name="子豪 章" userId="a49aefbc8cdc36ad" providerId="LiveId" clId="{6B6F8E31-F4D0-4DC4-B790-C15FAC635A1E}" dt="2023-11-03T14:10:28.407" v="5162" actId="113"/>
          <ac:spMkLst>
            <pc:docMk/>
            <pc:sldMk cId="919172546" sldId="282"/>
            <ac:spMk id="13" creationId="{A1EDA6D8-2722-4977-A520-B729E89310B1}"/>
          </ac:spMkLst>
        </pc:spChg>
        <pc:spChg chg="add mod">
          <ac:chgData name="子豪 章" userId="a49aefbc8cdc36ad" providerId="LiveId" clId="{6B6F8E31-F4D0-4DC4-B790-C15FAC635A1E}" dt="2023-11-03T14:08:35.820" v="5124" actId="14100"/>
          <ac:spMkLst>
            <pc:docMk/>
            <pc:sldMk cId="919172546" sldId="282"/>
            <ac:spMk id="14" creationId="{48511DC6-10A7-4039-9C47-3194BBC3681D}"/>
          </ac:spMkLst>
        </pc:spChg>
        <pc:spChg chg="del">
          <ac:chgData name="子豪 章" userId="a49aefbc8cdc36ad" providerId="LiveId" clId="{6B6F8E31-F4D0-4DC4-B790-C15FAC635A1E}" dt="2023-11-03T13:57:32.781" v="4861" actId="478"/>
          <ac:spMkLst>
            <pc:docMk/>
            <pc:sldMk cId="919172546" sldId="282"/>
            <ac:spMk id="15" creationId="{D1350A9A-71E7-425F-983F-533C1CB901DD}"/>
          </ac:spMkLst>
        </pc:spChg>
        <pc:spChg chg="del">
          <ac:chgData name="子豪 章" userId="a49aefbc8cdc36ad" providerId="LiveId" clId="{6B6F8E31-F4D0-4DC4-B790-C15FAC635A1E}" dt="2023-11-03T13:57:32.781" v="4861" actId="478"/>
          <ac:spMkLst>
            <pc:docMk/>
            <pc:sldMk cId="919172546" sldId="282"/>
            <ac:spMk id="16" creationId="{02940F20-4822-4231-AD41-BB82A7ED59F4}"/>
          </ac:spMkLst>
        </pc:spChg>
        <pc:spChg chg="del">
          <ac:chgData name="子豪 章" userId="a49aefbc8cdc36ad" providerId="LiveId" clId="{6B6F8E31-F4D0-4DC4-B790-C15FAC635A1E}" dt="2023-11-03T13:57:32.781" v="4861" actId="478"/>
          <ac:spMkLst>
            <pc:docMk/>
            <pc:sldMk cId="919172546" sldId="282"/>
            <ac:spMk id="17" creationId="{AF7D47C5-6888-4CC9-B8BD-BD2D716B066D}"/>
          </ac:spMkLst>
        </pc:spChg>
        <pc:spChg chg="del mod">
          <ac:chgData name="子豪 章" userId="a49aefbc8cdc36ad" providerId="LiveId" clId="{6B6F8E31-F4D0-4DC4-B790-C15FAC635A1E}" dt="2023-11-03T13:58:57.552" v="4881" actId="478"/>
          <ac:spMkLst>
            <pc:docMk/>
            <pc:sldMk cId="919172546" sldId="282"/>
            <ac:spMk id="22" creationId="{BA01E7FC-854E-4E22-9E58-46A0C901DED4}"/>
          </ac:spMkLst>
        </pc:spChg>
        <pc:picChg chg="add mod">
          <ac:chgData name="子豪 章" userId="a49aefbc8cdc36ad" providerId="LiveId" clId="{6B6F8E31-F4D0-4DC4-B790-C15FAC635A1E}" dt="2023-11-03T14:06:43.312" v="4972" actId="1076"/>
          <ac:picMkLst>
            <pc:docMk/>
            <pc:sldMk cId="919172546" sldId="282"/>
            <ac:picMk id="3" creationId="{3D5A6682-AE2B-42F8-8D7E-E027AD989C38}"/>
          </ac:picMkLst>
        </pc:picChg>
        <pc:picChg chg="add mod">
          <ac:chgData name="子豪 章" userId="a49aefbc8cdc36ad" providerId="LiveId" clId="{6B6F8E31-F4D0-4DC4-B790-C15FAC635A1E}" dt="2023-11-03T14:00:52.159" v="4927" actId="1076"/>
          <ac:picMkLst>
            <pc:docMk/>
            <pc:sldMk cId="919172546" sldId="282"/>
            <ac:picMk id="4" creationId="{B8A2E53B-41A0-4B77-B751-86DD45483BE6}"/>
          </ac:picMkLst>
        </pc:picChg>
        <pc:picChg chg="add mod">
          <ac:chgData name="子豪 章" userId="a49aefbc8cdc36ad" providerId="LiveId" clId="{6B6F8E31-F4D0-4DC4-B790-C15FAC635A1E}" dt="2023-11-03T14:00:34.693" v="4917" actId="1076"/>
          <ac:picMkLst>
            <pc:docMk/>
            <pc:sldMk cId="919172546" sldId="282"/>
            <ac:picMk id="6" creationId="{4F868835-A681-490D-8467-7A0BF970A115}"/>
          </ac:picMkLst>
        </pc:picChg>
        <pc:picChg chg="del">
          <ac:chgData name="子豪 章" userId="a49aefbc8cdc36ad" providerId="LiveId" clId="{6B6F8E31-F4D0-4DC4-B790-C15FAC635A1E}" dt="2023-11-03T13:57:34.253" v="4863" actId="478"/>
          <ac:picMkLst>
            <pc:docMk/>
            <pc:sldMk cId="919172546" sldId="282"/>
            <ac:picMk id="12" creationId="{5D3DAEBB-6E55-4165-AE5B-882A5515FBFA}"/>
          </ac:picMkLst>
        </pc:picChg>
        <pc:picChg chg="del">
          <ac:chgData name="子豪 章" userId="a49aefbc8cdc36ad" providerId="LiveId" clId="{6B6F8E31-F4D0-4DC4-B790-C15FAC635A1E}" dt="2023-11-03T13:57:33.345" v="4862" actId="478"/>
          <ac:picMkLst>
            <pc:docMk/>
            <pc:sldMk cId="919172546" sldId="282"/>
            <ac:picMk id="23" creationId="{B170BCA4-CF72-4A86-9DE9-2839325BB729}"/>
          </ac:picMkLst>
        </pc:picChg>
      </pc:sldChg>
      <pc:sldMasterChg chg="modSldLayout">
        <pc:chgData name="子豪 章" userId="a49aefbc8cdc36ad" providerId="LiveId" clId="{6B6F8E31-F4D0-4DC4-B790-C15FAC635A1E}" dt="2023-11-03T09:39:11.814" v="1050" actId="14100"/>
        <pc:sldMasterMkLst>
          <pc:docMk/>
          <pc:sldMasterMk cId="308249042" sldId="2147483648"/>
        </pc:sldMasterMkLst>
        <pc:sldLayoutChg chg="modSp mod">
          <pc:chgData name="子豪 章" userId="a49aefbc8cdc36ad" providerId="LiveId" clId="{6B6F8E31-F4D0-4DC4-B790-C15FAC635A1E}" dt="2023-11-03T09:39:11.814" v="1050" actId="14100"/>
          <pc:sldLayoutMkLst>
            <pc:docMk/>
            <pc:sldMasterMk cId="308249042" sldId="2147483648"/>
            <pc:sldLayoutMk cId="2111885639" sldId="2147483661"/>
          </pc:sldLayoutMkLst>
          <pc:spChg chg="mod">
            <ac:chgData name="子豪 章" userId="a49aefbc8cdc36ad" providerId="LiveId" clId="{6B6F8E31-F4D0-4DC4-B790-C15FAC635A1E}" dt="2023-11-03T09:39:11.814" v="1050" actId="14100"/>
            <ac:spMkLst>
              <pc:docMk/>
              <pc:sldMasterMk cId="308249042" sldId="2147483648"/>
              <pc:sldLayoutMk cId="2111885639" sldId="2147483661"/>
              <ac:spMk id="7" creationId="{C9857F37-2671-4A3D-8934-A9952990AF5A}"/>
            </ac:spMkLst>
          </pc:spChg>
        </pc:sldLayoutChg>
      </pc:sldMasterChg>
    </pc:docChg>
  </pc:docChgLst>
  <pc:docChgLst>
    <pc:chgData name="子豪 章" userId="a49aefbc8cdc36ad" providerId="LiveId" clId="{E266B6D6-2398-406B-BD50-F35B79F7699D}"/>
    <pc:docChg chg="custSel addSld modSld">
      <pc:chgData name="子豪 章" userId="a49aefbc8cdc36ad" providerId="LiveId" clId="{E266B6D6-2398-406B-BD50-F35B79F7699D}" dt="2023-10-31T06:01:57.528" v="41" actId="14100"/>
      <pc:docMkLst>
        <pc:docMk/>
      </pc:docMkLst>
      <pc:sldChg chg="modSp mod">
        <pc:chgData name="子豪 章" userId="a49aefbc8cdc36ad" providerId="LiveId" clId="{E266B6D6-2398-406B-BD50-F35B79F7699D}" dt="2023-10-31T04:38:53.878" v="3" actId="20577"/>
        <pc:sldMkLst>
          <pc:docMk/>
          <pc:sldMk cId="2427253875" sldId="256"/>
        </pc:sldMkLst>
        <pc:spChg chg="mod">
          <ac:chgData name="子豪 章" userId="a49aefbc8cdc36ad" providerId="LiveId" clId="{E266B6D6-2398-406B-BD50-F35B79F7699D}" dt="2023-10-31T04:38:53.878" v="3" actId="20577"/>
          <ac:spMkLst>
            <pc:docMk/>
            <pc:sldMk cId="2427253875" sldId="256"/>
            <ac:spMk id="9" creationId="{07D4B21A-9E54-0CE8-623B-9363ABDC19FF}"/>
          </ac:spMkLst>
        </pc:spChg>
      </pc:sldChg>
      <pc:sldChg chg="addSp delSp modSp new mod modClrScheme chgLayout">
        <pc:chgData name="子豪 章" userId="a49aefbc8cdc36ad" providerId="LiveId" clId="{E266B6D6-2398-406B-BD50-F35B79F7699D}" dt="2023-10-31T06:01:57.528" v="41" actId="14100"/>
        <pc:sldMkLst>
          <pc:docMk/>
          <pc:sldMk cId="2610041338" sldId="271"/>
        </pc:sldMkLst>
        <pc:spChg chg="del">
          <ac:chgData name="子豪 章" userId="a49aefbc8cdc36ad" providerId="LiveId" clId="{E266B6D6-2398-406B-BD50-F35B79F7699D}" dt="2023-10-31T05:52:58.290" v="5" actId="478"/>
          <ac:spMkLst>
            <pc:docMk/>
            <pc:sldMk cId="2610041338" sldId="271"/>
            <ac:spMk id="2" creationId="{16F17993-593A-43A5-A428-58B46E545E6A}"/>
          </ac:spMkLst>
        </pc:spChg>
        <pc:spChg chg="del">
          <ac:chgData name="子豪 章" userId="a49aefbc8cdc36ad" providerId="LiveId" clId="{E266B6D6-2398-406B-BD50-F35B79F7699D}" dt="2023-10-31T05:52:58.290" v="5" actId="478"/>
          <ac:spMkLst>
            <pc:docMk/>
            <pc:sldMk cId="2610041338" sldId="271"/>
            <ac:spMk id="3" creationId="{984D24C2-22B2-4B4A-AB5C-24A8125F3CE5}"/>
          </ac:spMkLst>
        </pc:spChg>
        <pc:spChg chg="add mod ord">
          <ac:chgData name="子豪 章" userId="a49aefbc8cdc36ad" providerId="LiveId" clId="{E266B6D6-2398-406B-BD50-F35B79F7699D}" dt="2023-10-31T05:53:23.380" v="14" actId="20577"/>
          <ac:spMkLst>
            <pc:docMk/>
            <pc:sldMk cId="2610041338" sldId="271"/>
            <ac:spMk id="5" creationId="{8D0451F7-996C-4030-AA5A-7A7A14FAA047}"/>
          </ac:spMkLst>
        </pc:spChg>
        <pc:spChg chg="add mod">
          <ac:chgData name="子豪 章" userId="a49aefbc8cdc36ad" providerId="LiveId" clId="{E266B6D6-2398-406B-BD50-F35B79F7699D}" dt="2023-10-31T06:01:57.528" v="41" actId="14100"/>
          <ac:spMkLst>
            <pc:docMk/>
            <pc:sldMk cId="2610041338" sldId="271"/>
            <ac:spMk id="9" creationId="{A3DCEDA3-98FA-4DC9-9DBC-E6AB5660DD59}"/>
          </ac:spMkLst>
        </pc:spChg>
        <pc:picChg chg="add mod">
          <ac:chgData name="子豪 章" userId="a49aefbc8cdc36ad" providerId="LiveId" clId="{E266B6D6-2398-406B-BD50-F35B79F7699D}" dt="2023-10-31T06:01:27.401" v="17" actId="1076"/>
          <ac:picMkLst>
            <pc:docMk/>
            <pc:sldMk cId="2610041338" sldId="271"/>
            <ac:picMk id="4" creationId="{1666CC28-E9F5-4250-ADF8-B61D32008572}"/>
          </ac:picMkLst>
        </pc:picChg>
        <pc:cxnChg chg="add mod">
          <ac:chgData name="子豪 章" userId="a49aefbc8cdc36ad" providerId="LiveId" clId="{E266B6D6-2398-406B-BD50-F35B79F7699D}" dt="2023-10-31T06:01:41.080" v="20" actId="1076"/>
          <ac:cxnSpMkLst>
            <pc:docMk/>
            <pc:sldMk cId="2610041338" sldId="271"/>
            <ac:cxnSpMk id="7" creationId="{14117E8B-EB9E-42FA-B451-9D6B9DAA70B3}"/>
          </ac:cxnSpMkLst>
        </pc:cxnChg>
      </pc:sldChg>
    </pc:docChg>
  </pc:docChgLst>
  <pc:docChgLst>
    <pc:chgData name="子豪 章" userId="a49aefbc8cdc36ad" providerId="LiveId" clId="{13A92059-BAAC-4DF4-BE36-25E43B3701F3}"/>
    <pc:docChg chg="undo redo custSel addSld delSld modSld sldOrd">
      <pc:chgData name="子豪 章" userId="a49aefbc8cdc36ad" providerId="LiveId" clId="{13A92059-BAAC-4DF4-BE36-25E43B3701F3}" dt="2023-10-20T11:43:57.881" v="2829" actId="1076"/>
      <pc:docMkLst>
        <pc:docMk/>
      </pc:docMkLst>
      <pc:sldChg chg="modSp mod">
        <pc:chgData name="子豪 章" userId="a49aefbc8cdc36ad" providerId="LiveId" clId="{13A92059-BAAC-4DF4-BE36-25E43B3701F3}" dt="2023-10-20T09:03:21.499" v="44" actId="14100"/>
        <pc:sldMkLst>
          <pc:docMk/>
          <pc:sldMk cId="2427253875" sldId="256"/>
        </pc:sldMkLst>
        <pc:spChg chg="mod">
          <ac:chgData name="子豪 章" userId="a49aefbc8cdc36ad" providerId="LiveId" clId="{13A92059-BAAC-4DF4-BE36-25E43B3701F3}" dt="2023-10-20T09:03:21.499" v="44" actId="14100"/>
          <ac:spMkLst>
            <pc:docMk/>
            <pc:sldMk cId="2427253875" sldId="256"/>
            <ac:spMk id="4" creationId="{3E00F218-A44D-F803-15E8-2D850A10B42E}"/>
          </ac:spMkLst>
        </pc:spChg>
        <pc:spChg chg="mod">
          <ac:chgData name="子豪 章" userId="a49aefbc8cdc36ad" providerId="LiveId" clId="{13A92059-BAAC-4DF4-BE36-25E43B3701F3}" dt="2023-10-20T09:03:18.605" v="43" actId="1076"/>
          <ac:spMkLst>
            <pc:docMk/>
            <pc:sldMk cId="2427253875" sldId="256"/>
            <ac:spMk id="6" creationId="{7FF96F01-BAF6-3724-0F21-720371F0A830}"/>
          </ac:spMkLst>
        </pc:spChg>
        <pc:spChg chg="mod">
          <ac:chgData name="子豪 章" userId="a49aefbc8cdc36ad" providerId="LiveId" clId="{13A92059-BAAC-4DF4-BE36-25E43B3701F3}" dt="2023-10-20T09:01:36.258" v="20" actId="20577"/>
          <ac:spMkLst>
            <pc:docMk/>
            <pc:sldMk cId="2427253875" sldId="256"/>
            <ac:spMk id="9" creationId="{07D4B21A-9E54-0CE8-623B-9363ABDC19FF}"/>
          </ac:spMkLst>
        </pc:spChg>
      </pc:sldChg>
      <pc:sldChg chg="addSp delSp modSp mod ord">
        <pc:chgData name="子豪 章" userId="a49aefbc8cdc36ad" providerId="LiveId" clId="{13A92059-BAAC-4DF4-BE36-25E43B3701F3}" dt="2023-10-20T09:06:39.720" v="114"/>
        <pc:sldMkLst>
          <pc:docMk/>
          <pc:sldMk cId="292854877" sldId="279"/>
        </pc:sldMkLst>
        <pc:spChg chg="mod">
          <ac:chgData name="子豪 章" userId="a49aefbc8cdc36ad" providerId="LiveId" clId="{13A92059-BAAC-4DF4-BE36-25E43B3701F3}" dt="2023-10-20T09:03:35.756" v="48" actId="1076"/>
          <ac:spMkLst>
            <pc:docMk/>
            <pc:sldMk cId="292854877" sldId="279"/>
            <ac:spMk id="4" creationId="{14958FE5-2323-C9EA-68C9-A188CC502A6B}"/>
          </ac:spMkLst>
        </pc:spChg>
        <pc:spChg chg="del mod">
          <ac:chgData name="子豪 章" userId="a49aefbc8cdc36ad" providerId="LiveId" clId="{13A92059-BAAC-4DF4-BE36-25E43B3701F3}" dt="2023-10-20T09:05:50.768" v="102" actId="478"/>
          <ac:spMkLst>
            <pc:docMk/>
            <pc:sldMk cId="292854877" sldId="279"/>
            <ac:spMk id="10" creationId="{ED6A021D-C60B-9A91-B342-83D1EA6B77F5}"/>
          </ac:spMkLst>
        </pc:spChg>
        <pc:spChg chg="add mod">
          <ac:chgData name="子豪 章" userId="a49aefbc8cdc36ad" providerId="LiveId" clId="{13A92059-BAAC-4DF4-BE36-25E43B3701F3}" dt="2023-10-20T09:05:09.396" v="92" actId="1076"/>
          <ac:spMkLst>
            <pc:docMk/>
            <pc:sldMk cId="292854877" sldId="279"/>
            <ac:spMk id="12" creationId="{D641E22E-5A7B-42F2-8DB5-1523217BBF8F}"/>
          </ac:spMkLst>
        </pc:spChg>
        <pc:spChg chg="mod">
          <ac:chgData name="子豪 章" userId="a49aefbc8cdc36ad" providerId="LiveId" clId="{13A92059-BAAC-4DF4-BE36-25E43B3701F3}" dt="2023-10-20T09:05:53.830" v="103" actId="1076"/>
          <ac:spMkLst>
            <pc:docMk/>
            <pc:sldMk cId="292854877" sldId="279"/>
            <ac:spMk id="14" creationId="{ED07A454-7151-2331-77E0-E54BE7523A90}"/>
          </ac:spMkLst>
        </pc:spChg>
        <pc:grpChg chg="del mod">
          <ac:chgData name="子豪 章" userId="a49aefbc8cdc36ad" providerId="LiveId" clId="{13A92059-BAAC-4DF4-BE36-25E43B3701F3}" dt="2023-10-20T09:04:07.799" v="76" actId="478"/>
          <ac:grpSpMkLst>
            <pc:docMk/>
            <pc:sldMk cId="292854877" sldId="279"/>
            <ac:grpSpMk id="20" creationId="{3E0BABDA-5059-63D1-E21A-3CF242FEBCCF}"/>
          </ac:grpSpMkLst>
        </pc:grpChg>
        <pc:picChg chg="mod">
          <ac:chgData name="子豪 章" userId="a49aefbc8cdc36ad" providerId="LiveId" clId="{13A92059-BAAC-4DF4-BE36-25E43B3701F3}" dt="2023-10-20T09:05:53.830" v="103" actId="1076"/>
          <ac:picMkLst>
            <pc:docMk/>
            <pc:sldMk cId="292854877" sldId="279"/>
            <ac:picMk id="2" creationId="{4F4251F0-5EA3-8779-465B-50E37C177185}"/>
          </ac:picMkLst>
        </pc:picChg>
        <pc:picChg chg="mod">
          <ac:chgData name="子豪 章" userId="a49aefbc8cdc36ad" providerId="LiveId" clId="{13A92059-BAAC-4DF4-BE36-25E43B3701F3}" dt="2023-10-20T09:05:59.351" v="106" actId="1076"/>
          <ac:picMkLst>
            <pc:docMk/>
            <pc:sldMk cId="292854877" sldId="279"/>
            <ac:picMk id="3" creationId="{878BF558-DA7F-1166-1DB1-3B0ACE9A0E89}"/>
          </ac:picMkLst>
        </pc:picChg>
        <pc:picChg chg="mod">
          <ac:chgData name="子豪 章" userId="a49aefbc8cdc36ad" providerId="LiveId" clId="{13A92059-BAAC-4DF4-BE36-25E43B3701F3}" dt="2023-10-20T09:04:22.566" v="82" actId="1076"/>
          <ac:picMkLst>
            <pc:docMk/>
            <pc:sldMk cId="292854877" sldId="279"/>
            <ac:picMk id="5" creationId="{495D71E5-B472-CA7E-C795-81618E250657}"/>
          </ac:picMkLst>
        </pc:picChg>
        <pc:picChg chg="mod">
          <ac:chgData name="子豪 章" userId="a49aefbc8cdc36ad" providerId="LiveId" clId="{13A92059-BAAC-4DF4-BE36-25E43B3701F3}" dt="2023-10-20T09:06:05.734" v="109" actId="1076"/>
          <ac:picMkLst>
            <pc:docMk/>
            <pc:sldMk cId="292854877" sldId="279"/>
            <ac:picMk id="6" creationId="{08786253-7608-A47A-A3FB-40CAB692DB88}"/>
          </ac:picMkLst>
        </pc:picChg>
        <pc:picChg chg="mod">
          <ac:chgData name="子豪 章" userId="a49aefbc8cdc36ad" providerId="LiveId" clId="{13A92059-BAAC-4DF4-BE36-25E43B3701F3}" dt="2023-10-20T09:06:14.039" v="110" actId="1076"/>
          <ac:picMkLst>
            <pc:docMk/>
            <pc:sldMk cId="292854877" sldId="279"/>
            <ac:picMk id="7" creationId="{18B87F54-4CB7-88CA-AADF-302942DD0372}"/>
          </ac:picMkLst>
        </pc:picChg>
        <pc:picChg chg="mod">
          <ac:chgData name="子豪 章" userId="a49aefbc8cdc36ad" providerId="LiveId" clId="{13A92059-BAAC-4DF4-BE36-25E43B3701F3}" dt="2023-10-20T09:05:31.362" v="98" actId="1076"/>
          <ac:picMkLst>
            <pc:docMk/>
            <pc:sldMk cId="292854877" sldId="279"/>
            <ac:picMk id="8" creationId="{BF034512-42D9-E1F0-26D3-443CC6A398D1}"/>
          </ac:picMkLst>
        </pc:picChg>
        <pc:picChg chg="mod">
          <ac:chgData name="子豪 章" userId="a49aefbc8cdc36ad" providerId="LiveId" clId="{13A92059-BAAC-4DF4-BE36-25E43B3701F3}" dt="2023-10-20T09:05:30.585" v="97" actId="1076"/>
          <ac:picMkLst>
            <pc:docMk/>
            <pc:sldMk cId="292854877" sldId="279"/>
            <ac:picMk id="9" creationId="{BD0A2DFA-7772-5F7C-7CA4-727E7F503996}"/>
          </ac:picMkLst>
        </pc:picChg>
        <pc:cxnChg chg="add del mod">
          <ac:chgData name="子豪 章" userId="a49aefbc8cdc36ad" providerId="LiveId" clId="{13A92059-BAAC-4DF4-BE36-25E43B3701F3}" dt="2023-10-20T09:04:32.426" v="85" actId="478"/>
          <ac:cxnSpMkLst>
            <pc:docMk/>
            <pc:sldMk cId="292854877" sldId="279"/>
            <ac:cxnSpMk id="15" creationId="{56DC19AD-EAAD-450E-A055-A909173EF9F5}"/>
          </ac:cxnSpMkLst>
        </pc:cxnChg>
        <pc:cxnChg chg="add del mod">
          <ac:chgData name="子豪 章" userId="a49aefbc8cdc36ad" providerId="LiveId" clId="{13A92059-BAAC-4DF4-BE36-25E43B3701F3}" dt="2023-10-20T09:05:02.952" v="88" actId="478"/>
          <ac:cxnSpMkLst>
            <pc:docMk/>
            <pc:sldMk cId="292854877" sldId="279"/>
            <ac:cxnSpMk id="17" creationId="{67DAD2A1-9950-428D-8B60-59C01C538F25}"/>
          </ac:cxnSpMkLst>
        </pc:cxnChg>
        <pc:cxnChg chg="add del mod">
          <ac:chgData name="子豪 章" userId="a49aefbc8cdc36ad" providerId="LiveId" clId="{13A92059-BAAC-4DF4-BE36-25E43B3701F3}" dt="2023-10-20T09:05:16.666" v="94" actId="478"/>
          <ac:cxnSpMkLst>
            <pc:docMk/>
            <pc:sldMk cId="292854877" sldId="279"/>
            <ac:cxnSpMk id="23" creationId="{03CB0C85-DC14-4969-BEF6-3349CA05CF24}"/>
          </ac:cxnSpMkLst>
        </pc:cxnChg>
        <pc:cxnChg chg="add mod">
          <ac:chgData name="子豪 章" userId="a49aefbc8cdc36ad" providerId="LiveId" clId="{13A92059-BAAC-4DF4-BE36-25E43B3701F3}" dt="2023-10-20T09:05:27.743" v="96" actId="1582"/>
          <ac:cxnSpMkLst>
            <pc:docMk/>
            <pc:sldMk cId="292854877" sldId="279"/>
            <ac:cxnSpMk id="25" creationId="{52213C88-CE7F-4F56-842E-251238C12D00}"/>
          </ac:cxnSpMkLst>
        </pc:cxnChg>
      </pc:sldChg>
      <pc:sldChg chg="modSp add del mod">
        <pc:chgData name="子豪 章" userId="a49aefbc8cdc36ad" providerId="LiveId" clId="{13A92059-BAAC-4DF4-BE36-25E43B3701F3}" dt="2023-10-20T11:42:18.961" v="2714" actId="47"/>
        <pc:sldMkLst>
          <pc:docMk/>
          <pc:sldMk cId="3508166903" sldId="280"/>
        </pc:sldMkLst>
        <pc:spChg chg="mod">
          <ac:chgData name="子豪 章" userId="a49aefbc8cdc36ad" providerId="LiveId" clId="{13A92059-BAAC-4DF4-BE36-25E43B3701F3}" dt="2023-10-20T11:37:54.917" v="2583" actId="27636"/>
          <ac:spMkLst>
            <pc:docMk/>
            <pc:sldMk cId="3508166903" sldId="280"/>
            <ac:spMk id="3" creationId="{65471D32-653D-5E59-377C-93B93349F497}"/>
          </ac:spMkLst>
        </pc:spChg>
      </pc:sldChg>
      <pc:sldChg chg="addSp delSp modSp add mod ord modClrScheme chgLayout">
        <pc:chgData name="子豪 章" userId="a49aefbc8cdc36ad" providerId="LiveId" clId="{13A92059-BAAC-4DF4-BE36-25E43B3701F3}" dt="2023-10-20T11:43:21.963" v="2801" actId="20577"/>
        <pc:sldMkLst>
          <pc:docMk/>
          <pc:sldMk cId="1900223312" sldId="283"/>
        </pc:sldMkLst>
        <pc:spChg chg="add mod">
          <ac:chgData name="子豪 章" userId="a49aefbc8cdc36ad" providerId="LiveId" clId="{13A92059-BAAC-4DF4-BE36-25E43B3701F3}" dt="2023-10-20T11:43:21.963" v="2801" actId="20577"/>
          <ac:spMkLst>
            <pc:docMk/>
            <pc:sldMk cId="1900223312" sldId="283"/>
            <ac:spMk id="2" creationId="{811767E3-9743-4BF7-A7EE-57EEE924E217}"/>
          </ac:spMkLst>
        </pc:spChg>
        <pc:spChg chg="del mod">
          <ac:chgData name="子豪 章" userId="a49aefbc8cdc36ad" providerId="LiveId" clId="{13A92059-BAAC-4DF4-BE36-25E43B3701F3}" dt="2023-10-20T11:38:28.465" v="2587" actId="700"/>
          <ac:spMkLst>
            <pc:docMk/>
            <pc:sldMk cId="1900223312" sldId="283"/>
            <ac:spMk id="3" creationId="{89CBF254-F7C9-4FE3-9014-85ADA1D93AD6}"/>
          </ac:spMkLst>
        </pc:spChg>
        <pc:spChg chg="mod">
          <ac:chgData name="子豪 章" userId="a49aefbc8cdc36ad" providerId="LiveId" clId="{13A92059-BAAC-4DF4-BE36-25E43B3701F3}" dt="2023-10-20T11:42:38.622" v="2719" actId="1076"/>
          <ac:spMkLst>
            <pc:docMk/>
            <pc:sldMk cId="1900223312" sldId="283"/>
            <ac:spMk id="6" creationId="{B1B6262B-BF84-42F6-AF47-D40B491FDD99}"/>
          </ac:spMkLst>
        </pc:spChg>
        <pc:spChg chg="del mod">
          <ac:chgData name="子豪 章" userId="a49aefbc8cdc36ad" providerId="LiveId" clId="{13A92059-BAAC-4DF4-BE36-25E43B3701F3}" dt="2023-10-20T11:38:35.405" v="2590" actId="478"/>
          <ac:spMkLst>
            <pc:docMk/>
            <pc:sldMk cId="1900223312" sldId="283"/>
            <ac:spMk id="8" creationId="{6CAA5787-79D7-4F4D-B30A-93A1C90CD64A}"/>
          </ac:spMkLst>
        </pc:spChg>
        <pc:spChg chg="add mod">
          <ac:chgData name="子豪 章" userId="a49aefbc8cdc36ad" providerId="LiveId" clId="{13A92059-BAAC-4DF4-BE36-25E43B3701F3}" dt="2023-10-20T11:39:46.692" v="2618" actId="20577"/>
          <ac:spMkLst>
            <pc:docMk/>
            <pc:sldMk cId="1900223312" sldId="283"/>
            <ac:spMk id="9" creationId="{049EC0C8-EFF4-4F26-8DE3-38D161BAA685}"/>
          </ac:spMkLst>
        </pc:spChg>
        <pc:spChg chg="add mod">
          <ac:chgData name="子豪 章" userId="a49aefbc8cdc36ad" providerId="LiveId" clId="{13A92059-BAAC-4DF4-BE36-25E43B3701F3}" dt="2023-10-20T11:42:32.416" v="2716" actId="1076"/>
          <ac:spMkLst>
            <pc:docMk/>
            <pc:sldMk cId="1900223312" sldId="283"/>
            <ac:spMk id="10" creationId="{65E3C7FE-0165-450F-8836-E7DA966019D7}"/>
          </ac:spMkLst>
        </pc:spChg>
        <pc:picChg chg="mod">
          <ac:chgData name="子豪 章" userId="a49aefbc8cdc36ad" providerId="LiveId" clId="{13A92059-BAAC-4DF4-BE36-25E43B3701F3}" dt="2023-10-20T11:42:41.923" v="2720" actId="1076"/>
          <ac:picMkLst>
            <pc:docMk/>
            <pc:sldMk cId="1900223312" sldId="283"/>
            <ac:picMk id="4" creationId="{12C6FD30-AD54-4F29-BB5A-F3E3081F2FBE}"/>
          </ac:picMkLst>
        </pc:picChg>
        <pc:picChg chg="mod">
          <ac:chgData name="子豪 章" userId="a49aefbc8cdc36ad" providerId="LiveId" clId="{13A92059-BAAC-4DF4-BE36-25E43B3701F3}" dt="2023-10-20T11:42:16.191" v="2713" actId="1076"/>
          <ac:picMkLst>
            <pc:docMk/>
            <pc:sldMk cId="1900223312" sldId="283"/>
            <ac:picMk id="7" creationId="{22EA250E-AC19-4E03-9F19-9E898E1CD00D}"/>
          </ac:picMkLst>
        </pc:picChg>
      </pc:sldChg>
      <pc:sldChg chg="del">
        <pc:chgData name="子豪 章" userId="a49aefbc8cdc36ad" providerId="LiveId" clId="{13A92059-BAAC-4DF4-BE36-25E43B3701F3}" dt="2023-10-20T09:02:43.630" v="29" actId="47"/>
        <pc:sldMkLst>
          <pc:docMk/>
          <pc:sldMk cId="2261670622" sldId="288"/>
        </pc:sldMkLst>
      </pc:sldChg>
      <pc:sldChg chg="addSp modSp mod ord">
        <pc:chgData name="子豪 章" userId="a49aefbc8cdc36ad" providerId="LiveId" clId="{13A92059-BAAC-4DF4-BE36-25E43B3701F3}" dt="2023-10-20T11:40:58.149" v="2699" actId="1037"/>
        <pc:sldMkLst>
          <pc:docMk/>
          <pc:sldMk cId="3983251148" sldId="289"/>
        </pc:sldMkLst>
        <pc:spChg chg="add mod">
          <ac:chgData name="子豪 章" userId="a49aefbc8cdc36ad" providerId="LiveId" clId="{13A92059-BAAC-4DF4-BE36-25E43B3701F3}" dt="2023-10-20T11:40:34.415" v="2657" actId="14100"/>
          <ac:spMkLst>
            <pc:docMk/>
            <pc:sldMk cId="3983251148" sldId="289"/>
            <ac:spMk id="2" creationId="{B3C7B940-A502-4FE5-BBD4-4877D3843D42}"/>
          </ac:spMkLst>
        </pc:spChg>
        <pc:spChg chg="mod">
          <ac:chgData name="子豪 章" userId="a49aefbc8cdc36ad" providerId="LiveId" clId="{13A92059-BAAC-4DF4-BE36-25E43B3701F3}" dt="2023-10-20T09:06:23.322" v="112" actId="1076"/>
          <ac:spMkLst>
            <pc:docMk/>
            <pc:sldMk cId="3983251148" sldId="289"/>
            <ac:spMk id="6" creationId="{039D17F8-DCAD-4F9F-9194-6EC7E3B4B241}"/>
          </ac:spMkLst>
        </pc:spChg>
        <pc:spChg chg="mod">
          <ac:chgData name="子豪 章" userId="a49aefbc8cdc36ad" providerId="LiveId" clId="{13A92059-BAAC-4DF4-BE36-25E43B3701F3}" dt="2023-10-20T11:40:05.038" v="2620" actId="1076"/>
          <ac:spMkLst>
            <pc:docMk/>
            <pc:sldMk cId="3983251148" sldId="289"/>
            <ac:spMk id="22" creationId="{E29483E3-27BA-4E85-AEE1-BA6E448284D9}"/>
          </ac:spMkLst>
        </pc:spChg>
        <pc:spChg chg="mod">
          <ac:chgData name="子豪 章" userId="a49aefbc8cdc36ad" providerId="LiveId" clId="{13A92059-BAAC-4DF4-BE36-25E43B3701F3}" dt="2023-10-20T11:40:12.059" v="2623" actId="1076"/>
          <ac:spMkLst>
            <pc:docMk/>
            <pc:sldMk cId="3983251148" sldId="289"/>
            <ac:spMk id="23" creationId="{625C9C35-77D6-47A6-993D-A607CA917837}"/>
          </ac:spMkLst>
        </pc:spChg>
        <pc:spChg chg="mod">
          <ac:chgData name="子豪 章" userId="a49aefbc8cdc36ad" providerId="LiveId" clId="{13A92059-BAAC-4DF4-BE36-25E43B3701F3}" dt="2023-10-20T11:40:58.149" v="2699" actId="1037"/>
          <ac:spMkLst>
            <pc:docMk/>
            <pc:sldMk cId="3983251148" sldId="289"/>
            <ac:spMk id="24" creationId="{7E5513B6-3C23-4762-91AB-B45113A7479A}"/>
          </ac:spMkLst>
        </pc:spChg>
        <pc:spChg chg="add mod">
          <ac:chgData name="子豪 章" userId="a49aefbc8cdc36ad" providerId="LiveId" clId="{13A92059-BAAC-4DF4-BE36-25E43B3701F3}" dt="2023-10-20T11:40:41.839" v="2660" actId="1076"/>
          <ac:spMkLst>
            <pc:docMk/>
            <pc:sldMk cId="3983251148" sldId="289"/>
            <ac:spMk id="25" creationId="{EDD69C97-3AA7-4672-98D8-DC276423BD50}"/>
          </ac:spMkLst>
        </pc:spChg>
        <pc:picChg chg="mod">
          <ac:chgData name="子豪 章" userId="a49aefbc8cdc36ad" providerId="LiveId" clId="{13A92059-BAAC-4DF4-BE36-25E43B3701F3}" dt="2023-10-20T09:06:19.756" v="111" actId="1076"/>
          <ac:picMkLst>
            <pc:docMk/>
            <pc:sldMk cId="3983251148" sldId="289"/>
            <ac:picMk id="16" creationId="{32438198-BA34-44A2-BFCB-D1F55A501D64}"/>
          </ac:picMkLst>
        </pc:picChg>
      </pc:sldChg>
      <pc:sldChg chg="addSp delSp modSp new mod modClrScheme chgLayout">
        <pc:chgData name="子豪 章" userId="a49aefbc8cdc36ad" providerId="LiveId" clId="{13A92059-BAAC-4DF4-BE36-25E43B3701F3}" dt="2023-10-20T09:17:36.935" v="303" actId="1076"/>
        <pc:sldMkLst>
          <pc:docMk/>
          <pc:sldMk cId="2039257482" sldId="290"/>
        </pc:sldMkLst>
        <pc:spChg chg="del">
          <ac:chgData name="子豪 章" userId="a49aefbc8cdc36ad" providerId="LiveId" clId="{13A92059-BAAC-4DF4-BE36-25E43B3701F3}" dt="2023-10-20T09:02:55.233" v="31" actId="700"/>
          <ac:spMkLst>
            <pc:docMk/>
            <pc:sldMk cId="2039257482" sldId="290"/>
            <ac:spMk id="2" creationId="{B38D70B5-930B-4225-9C4A-490D15623993}"/>
          </ac:spMkLst>
        </pc:spChg>
        <pc:spChg chg="del">
          <ac:chgData name="子豪 章" userId="a49aefbc8cdc36ad" providerId="LiveId" clId="{13A92059-BAAC-4DF4-BE36-25E43B3701F3}" dt="2023-10-20T09:02:55.233" v="31" actId="700"/>
          <ac:spMkLst>
            <pc:docMk/>
            <pc:sldMk cId="2039257482" sldId="290"/>
            <ac:spMk id="3" creationId="{8CF539AE-636F-4122-BA8E-905D8B4C3356}"/>
          </ac:spMkLst>
        </pc:spChg>
        <pc:spChg chg="add mod">
          <ac:chgData name="子豪 章" userId="a49aefbc8cdc36ad" providerId="LiveId" clId="{13A92059-BAAC-4DF4-BE36-25E43B3701F3}" dt="2023-10-20T09:06:54.823" v="127" actId="1035"/>
          <ac:spMkLst>
            <pc:docMk/>
            <pc:sldMk cId="2039257482" sldId="290"/>
            <ac:spMk id="4" creationId="{40C5064E-8BF6-4AB8-B88F-49CF9347037C}"/>
          </ac:spMkLst>
        </pc:spChg>
        <pc:spChg chg="add mod">
          <ac:chgData name="子豪 章" userId="a49aefbc8cdc36ad" providerId="LiveId" clId="{13A92059-BAAC-4DF4-BE36-25E43B3701F3}" dt="2023-10-20T09:17:22.974" v="299" actId="1076"/>
          <ac:spMkLst>
            <pc:docMk/>
            <pc:sldMk cId="2039257482" sldId="290"/>
            <ac:spMk id="7" creationId="{32D2FDBA-BF16-4A71-919C-531BF39BB89A}"/>
          </ac:spMkLst>
        </pc:spChg>
        <pc:spChg chg="add mod">
          <ac:chgData name="子豪 章" userId="a49aefbc8cdc36ad" providerId="LiveId" clId="{13A92059-BAAC-4DF4-BE36-25E43B3701F3}" dt="2023-10-20T09:17:25.121" v="300" actId="1076"/>
          <ac:spMkLst>
            <pc:docMk/>
            <pc:sldMk cId="2039257482" sldId="290"/>
            <ac:spMk id="9" creationId="{A4713247-3AE9-4503-92B9-44A4BAF188D7}"/>
          </ac:spMkLst>
        </pc:spChg>
        <pc:spChg chg="add mod">
          <ac:chgData name="子豪 章" userId="a49aefbc8cdc36ad" providerId="LiveId" clId="{13A92059-BAAC-4DF4-BE36-25E43B3701F3}" dt="2023-10-20T09:10:49.307" v="164" actId="1076"/>
          <ac:spMkLst>
            <pc:docMk/>
            <pc:sldMk cId="2039257482" sldId="290"/>
            <ac:spMk id="11" creationId="{656CFDCC-1A45-4C2F-B8E7-4BE745BE5DF7}"/>
          </ac:spMkLst>
        </pc:spChg>
        <pc:spChg chg="add mod">
          <ac:chgData name="子豪 章" userId="a49aefbc8cdc36ad" providerId="LiveId" clId="{13A92059-BAAC-4DF4-BE36-25E43B3701F3}" dt="2023-10-20T09:17:29.378" v="302" actId="1076"/>
          <ac:spMkLst>
            <pc:docMk/>
            <pc:sldMk cId="2039257482" sldId="290"/>
            <ac:spMk id="12" creationId="{776516E6-C5FF-480F-B094-0F182D1851E0}"/>
          </ac:spMkLst>
        </pc:spChg>
        <pc:spChg chg="add del mod">
          <ac:chgData name="子豪 章" userId="a49aefbc8cdc36ad" providerId="LiveId" clId="{13A92059-BAAC-4DF4-BE36-25E43B3701F3}" dt="2023-10-20T09:15:55.996" v="279"/>
          <ac:spMkLst>
            <pc:docMk/>
            <pc:sldMk cId="2039257482" sldId="290"/>
            <ac:spMk id="13" creationId="{40C2F3FF-0F2B-4767-B914-D00405439551}"/>
          </ac:spMkLst>
        </pc:spChg>
        <pc:spChg chg="add mod">
          <ac:chgData name="子豪 章" userId="a49aefbc8cdc36ad" providerId="LiveId" clId="{13A92059-BAAC-4DF4-BE36-25E43B3701F3}" dt="2023-10-20T09:17:27.483" v="301" actId="1076"/>
          <ac:spMkLst>
            <pc:docMk/>
            <pc:sldMk cId="2039257482" sldId="290"/>
            <ac:spMk id="14" creationId="{CC1AF55F-2AD9-46F7-9634-0EE13264EC3A}"/>
          </ac:spMkLst>
        </pc:spChg>
        <pc:spChg chg="add mod">
          <ac:chgData name="子豪 章" userId="a49aefbc8cdc36ad" providerId="LiveId" clId="{13A92059-BAAC-4DF4-BE36-25E43B3701F3}" dt="2023-10-20T09:17:36.935" v="303" actId="1076"/>
          <ac:spMkLst>
            <pc:docMk/>
            <pc:sldMk cId="2039257482" sldId="290"/>
            <ac:spMk id="16" creationId="{5F348A18-39DC-46F5-914B-C0131A3FC5A0}"/>
          </ac:spMkLst>
        </pc:spChg>
        <pc:picChg chg="add mod">
          <ac:chgData name="子豪 章" userId="a49aefbc8cdc36ad" providerId="LiveId" clId="{13A92059-BAAC-4DF4-BE36-25E43B3701F3}" dt="2023-10-20T09:10:55.477" v="167" actId="1076"/>
          <ac:picMkLst>
            <pc:docMk/>
            <pc:sldMk cId="2039257482" sldId="290"/>
            <ac:picMk id="5" creationId="{7DFAA499-9596-43F1-AAF8-438BEBAF3433}"/>
          </ac:picMkLst>
        </pc:picChg>
      </pc:sldChg>
      <pc:sldChg chg="del">
        <pc:chgData name="子豪 章" userId="a49aefbc8cdc36ad" providerId="LiveId" clId="{13A92059-BAAC-4DF4-BE36-25E43B3701F3}" dt="2023-10-20T09:02:43.066" v="28" actId="47"/>
        <pc:sldMkLst>
          <pc:docMk/>
          <pc:sldMk cId="2555686208" sldId="290"/>
        </pc:sldMkLst>
      </pc:sldChg>
      <pc:sldChg chg="addSp delSp modSp add mod">
        <pc:chgData name="子豪 章" userId="a49aefbc8cdc36ad" providerId="LiveId" clId="{13A92059-BAAC-4DF4-BE36-25E43B3701F3}" dt="2023-10-20T09:33:54.557" v="500" actId="1076"/>
        <pc:sldMkLst>
          <pc:docMk/>
          <pc:sldMk cId="2634700739" sldId="291"/>
        </pc:sldMkLst>
        <pc:spChg chg="mod">
          <ac:chgData name="子豪 章" userId="a49aefbc8cdc36ad" providerId="LiveId" clId="{13A92059-BAAC-4DF4-BE36-25E43B3701F3}" dt="2023-10-20T09:27:15.967" v="327"/>
          <ac:spMkLst>
            <pc:docMk/>
            <pc:sldMk cId="2634700739" sldId="291"/>
            <ac:spMk id="4" creationId="{40C5064E-8BF6-4AB8-B88F-49CF9347037C}"/>
          </ac:spMkLst>
        </pc:spChg>
        <pc:spChg chg="del">
          <ac:chgData name="子豪 章" userId="a49aefbc8cdc36ad" providerId="LiveId" clId="{13A92059-BAAC-4DF4-BE36-25E43B3701F3}" dt="2023-10-20T09:17:45.351" v="305" actId="478"/>
          <ac:spMkLst>
            <pc:docMk/>
            <pc:sldMk cId="2634700739" sldId="291"/>
            <ac:spMk id="7" creationId="{32D2FDBA-BF16-4A71-919C-531BF39BB89A}"/>
          </ac:spMkLst>
        </pc:spChg>
        <pc:spChg chg="del">
          <ac:chgData name="子豪 章" userId="a49aefbc8cdc36ad" providerId="LiveId" clId="{13A92059-BAAC-4DF4-BE36-25E43B3701F3}" dt="2023-10-20T09:17:45.351" v="305" actId="478"/>
          <ac:spMkLst>
            <pc:docMk/>
            <pc:sldMk cId="2634700739" sldId="291"/>
            <ac:spMk id="9" creationId="{A4713247-3AE9-4503-92B9-44A4BAF188D7}"/>
          </ac:spMkLst>
        </pc:spChg>
        <pc:spChg chg="add del mod">
          <ac:chgData name="子豪 章" userId="a49aefbc8cdc36ad" providerId="LiveId" clId="{13A92059-BAAC-4DF4-BE36-25E43B3701F3}" dt="2023-10-20T09:29:52.829" v="334" actId="478"/>
          <ac:spMkLst>
            <pc:docMk/>
            <pc:sldMk cId="2634700739" sldId="291"/>
            <ac:spMk id="10" creationId="{606405D3-A83E-479F-8160-3EEA6039E4ED}"/>
          </ac:spMkLst>
        </pc:spChg>
        <pc:spChg chg="del">
          <ac:chgData name="子豪 章" userId="a49aefbc8cdc36ad" providerId="LiveId" clId="{13A92059-BAAC-4DF4-BE36-25E43B3701F3}" dt="2023-10-20T09:17:45.351" v="305" actId="478"/>
          <ac:spMkLst>
            <pc:docMk/>
            <pc:sldMk cId="2634700739" sldId="291"/>
            <ac:spMk id="12" creationId="{776516E6-C5FF-480F-B094-0F182D1851E0}"/>
          </ac:spMkLst>
        </pc:spChg>
        <pc:spChg chg="add mod">
          <ac:chgData name="子豪 章" userId="a49aefbc8cdc36ad" providerId="LiveId" clId="{13A92059-BAAC-4DF4-BE36-25E43B3701F3}" dt="2023-10-20T09:32:24.908" v="451" actId="1076"/>
          <ac:spMkLst>
            <pc:docMk/>
            <pc:sldMk cId="2634700739" sldId="291"/>
            <ac:spMk id="13" creationId="{B8B6B168-8CE5-447A-853E-21307097933E}"/>
          </ac:spMkLst>
        </pc:spChg>
        <pc:spChg chg="del">
          <ac:chgData name="子豪 章" userId="a49aefbc8cdc36ad" providerId="LiveId" clId="{13A92059-BAAC-4DF4-BE36-25E43B3701F3}" dt="2023-10-20T09:17:45.351" v="305" actId="478"/>
          <ac:spMkLst>
            <pc:docMk/>
            <pc:sldMk cId="2634700739" sldId="291"/>
            <ac:spMk id="14" creationId="{CC1AF55F-2AD9-46F7-9634-0EE13264EC3A}"/>
          </ac:spMkLst>
        </pc:spChg>
        <pc:spChg chg="add mod">
          <ac:chgData name="子豪 章" userId="a49aefbc8cdc36ad" providerId="LiveId" clId="{13A92059-BAAC-4DF4-BE36-25E43B3701F3}" dt="2023-10-20T09:32:24.908" v="451" actId="1076"/>
          <ac:spMkLst>
            <pc:docMk/>
            <pc:sldMk cId="2634700739" sldId="291"/>
            <ac:spMk id="15" creationId="{4D8626FE-C36B-4826-AE2A-6DFB0884AC16}"/>
          </ac:spMkLst>
        </pc:spChg>
        <pc:spChg chg="del">
          <ac:chgData name="子豪 章" userId="a49aefbc8cdc36ad" providerId="LiveId" clId="{13A92059-BAAC-4DF4-BE36-25E43B3701F3}" dt="2023-10-20T09:17:45.351" v="305" actId="478"/>
          <ac:spMkLst>
            <pc:docMk/>
            <pc:sldMk cId="2634700739" sldId="291"/>
            <ac:spMk id="16" creationId="{5F348A18-39DC-46F5-914B-C0131A3FC5A0}"/>
          </ac:spMkLst>
        </pc:spChg>
        <pc:spChg chg="add mod">
          <ac:chgData name="子豪 章" userId="a49aefbc8cdc36ad" providerId="LiveId" clId="{13A92059-BAAC-4DF4-BE36-25E43B3701F3}" dt="2023-10-20T09:32:24.908" v="451" actId="1076"/>
          <ac:spMkLst>
            <pc:docMk/>
            <pc:sldMk cId="2634700739" sldId="291"/>
            <ac:spMk id="17" creationId="{4DBEF156-D095-466B-BFC5-41282294F3FC}"/>
          </ac:spMkLst>
        </pc:spChg>
        <pc:spChg chg="add del mod">
          <ac:chgData name="子豪 章" userId="a49aefbc8cdc36ad" providerId="LiveId" clId="{13A92059-BAAC-4DF4-BE36-25E43B3701F3}" dt="2023-10-20T09:32:14.758" v="446" actId="21"/>
          <ac:spMkLst>
            <pc:docMk/>
            <pc:sldMk cId="2634700739" sldId="291"/>
            <ac:spMk id="18" creationId="{75EDE523-2E12-4B8D-A56E-0EC89043EDA3}"/>
          </ac:spMkLst>
        </pc:spChg>
        <pc:spChg chg="add del mod">
          <ac:chgData name="子豪 章" userId="a49aefbc8cdc36ad" providerId="LiveId" clId="{13A92059-BAAC-4DF4-BE36-25E43B3701F3}" dt="2023-10-20T09:32:14.758" v="446" actId="21"/>
          <ac:spMkLst>
            <pc:docMk/>
            <pc:sldMk cId="2634700739" sldId="291"/>
            <ac:spMk id="19" creationId="{44BF692B-D539-42E1-9603-F507BE963F63}"/>
          </ac:spMkLst>
        </pc:spChg>
        <pc:spChg chg="add del mod">
          <ac:chgData name="子豪 章" userId="a49aefbc8cdc36ad" providerId="LiveId" clId="{13A92059-BAAC-4DF4-BE36-25E43B3701F3}" dt="2023-10-20T09:32:14.758" v="446" actId="21"/>
          <ac:spMkLst>
            <pc:docMk/>
            <pc:sldMk cId="2634700739" sldId="291"/>
            <ac:spMk id="22" creationId="{B31444D6-FEE8-4C3A-828E-E5E5AEA3A33B}"/>
          </ac:spMkLst>
        </pc:spChg>
        <pc:spChg chg="add del mod">
          <ac:chgData name="子豪 章" userId="a49aefbc8cdc36ad" providerId="LiveId" clId="{13A92059-BAAC-4DF4-BE36-25E43B3701F3}" dt="2023-10-20T09:32:14.758" v="446" actId="21"/>
          <ac:spMkLst>
            <pc:docMk/>
            <pc:sldMk cId="2634700739" sldId="291"/>
            <ac:spMk id="23" creationId="{EC43C1F0-5A9A-4A76-B409-2BC94DF6A168}"/>
          </ac:spMkLst>
        </pc:spChg>
        <pc:spChg chg="add mod">
          <ac:chgData name="子豪 章" userId="a49aefbc8cdc36ad" providerId="LiveId" clId="{13A92059-BAAC-4DF4-BE36-25E43B3701F3}" dt="2023-10-20T09:33:40.667" v="497" actId="1076"/>
          <ac:spMkLst>
            <pc:docMk/>
            <pc:sldMk cId="2634700739" sldId="291"/>
            <ac:spMk id="24" creationId="{DEA3AE9E-830B-4A43-9128-DA64A2C6A103}"/>
          </ac:spMkLst>
        </pc:spChg>
        <pc:spChg chg="add mod">
          <ac:chgData name="子豪 章" userId="a49aefbc8cdc36ad" providerId="LiveId" clId="{13A92059-BAAC-4DF4-BE36-25E43B3701F3}" dt="2023-10-20T09:33:24.386" v="482" actId="1076"/>
          <ac:spMkLst>
            <pc:docMk/>
            <pc:sldMk cId="2634700739" sldId="291"/>
            <ac:spMk id="25" creationId="{06ED14BB-76B9-4B54-BCD4-E7386A4EFA0C}"/>
          </ac:spMkLst>
        </pc:spChg>
        <pc:spChg chg="add mod">
          <ac:chgData name="子豪 章" userId="a49aefbc8cdc36ad" providerId="LiveId" clId="{13A92059-BAAC-4DF4-BE36-25E43B3701F3}" dt="2023-10-20T09:33:47.703" v="499" actId="1076"/>
          <ac:spMkLst>
            <pc:docMk/>
            <pc:sldMk cId="2634700739" sldId="291"/>
            <ac:spMk id="27" creationId="{7A4727FB-C34E-4676-8329-8C140E476195}"/>
          </ac:spMkLst>
        </pc:spChg>
        <pc:spChg chg="add mod">
          <ac:chgData name="子豪 章" userId="a49aefbc8cdc36ad" providerId="LiveId" clId="{13A92059-BAAC-4DF4-BE36-25E43B3701F3}" dt="2023-10-20T09:32:51.059" v="459" actId="1076"/>
          <ac:spMkLst>
            <pc:docMk/>
            <pc:sldMk cId="2634700739" sldId="291"/>
            <ac:spMk id="28" creationId="{2DECA6D1-842A-4EFC-9AA9-074B17813D92}"/>
          </ac:spMkLst>
        </pc:spChg>
        <pc:picChg chg="add mod">
          <ac:chgData name="子豪 章" userId="a49aefbc8cdc36ad" providerId="LiveId" clId="{13A92059-BAAC-4DF4-BE36-25E43B3701F3}" dt="2023-10-20T09:32:28.119" v="454" actId="1076"/>
          <ac:picMkLst>
            <pc:docMk/>
            <pc:sldMk cId="2634700739" sldId="291"/>
            <ac:picMk id="2" creationId="{D39C3FC0-0256-432D-9ECD-8CE6087FE524}"/>
          </ac:picMkLst>
        </pc:picChg>
        <pc:picChg chg="del">
          <ac:chgData name="子豪 章" userId="a49aefbc8cdc36ad" providerId="LiveId" clId="{13A92059-BAAC-4DF4-BE36-25E43B3701F3}" dt="2023-10-20T09:17:45.351" v="305" actId="478"/>
          <ac:picMkLst>
            <pc:docMk/>
            <pc:sldMk cId="2634700739" sldId="291"/>
            <ac:picMk id="5" creationId="{7DFAA499-9596-43F1-AAF8-438BEBAF3433}"/>
          </ac:picMkLst>
        </pc:picChg>
        <pc:picChg chg="add mod">
          <ac:chgData name="子豪 章" userId="a49aefbc8cdc36ad" providerId="LiveId" clId="{13A92059-BAAC-4DF4-BE36-25E43B3701F3}" dt="2023-10-20T09:33:54.557" v="500" actId="1076"/>
          <ac:picMkLst>
            <pc:docMk/>
            <pc:sldMk cId="2634700739" sldId="291"/>
            <ac:picMk id="6" creationId="{4009D030-90ED-4F05-9998-7AFF19237FB4}"/>
          </ac:picMkLst>
        </pc:picChg>
        <pc:cxnChg chg="add del mod">
          <ac:chgData name="子豪 章" userId="a49aefbc8cdc36ad" providerId="LiveId" clId="{13A92059-BAAC-4DF4-BE36-25E43B3701F3}" dt="2023-10-20T09:32:14.758" v="446" actId="21"/>
          <ac:cxnSpMkLst>
            <pc:docMk/>
            <pc:sldMk cId="2634700739" sldId="291"/>
            <ac:cxnSpMk id="21" creationId="{77DA19F9-B56D-45B3-92CD-3AD1694EF452}"/>
          </ac:cxnSpMkLst>
        </pc:cxnChg>
        <pc:cxnChg chg="add mod">
          <ac:chgData name="子豪 章" userId="a49aefbc8cdc36ad" providerId="LiveId" clId="{13A92059-BAAC-4DF4-BE36-25E43B3701F3}" dt="2023-10-20T09:33:43.169" v="498" actId="1076"/>
          <ac:cxnSpMkLst>
            <pc:docMk/>
            <pc:sldMk cId="2634700739" sldId="291"/>
            <ac:cxnSpMk id="26" creationId="{FFA4537B-8105-4623-9BFF-9B8C7830F357}"/>
          </ac:cxnSpMkLst>
        </pc:cxnChg>
      </pc:sldChg>
      <pc:sldChg chg="add del">
        <pc:chgData name="子豪 章" userId="a49aefbc8cdc36ad" providerId="LiveId" clId="{13A92059-BAAC-4DF4-BE36-25E43B3701F3}" dt="2023-10-20T09:38:28.331" v="519" actId="47"/>
        <pc:sldMkLst>
          <pc:docMk/>
          <pc:sldMk cId="2641618785" sldId="292"/>
        </pc:sldMkLst>
      </pc:sldChg>
      <pc:sldChg chg="addSp delSp modSp add mod">
        <pc:chgData name="子豪 章" userId="a49aefbc8cdc36ad" providerId="LiveId" clId="{13A92059-BAAC-4DF4-BE36-25E43B3701F3}" dt="2023-10-20T10:30:56.684" v="1319" actId="1076"/>
        <pc:sldMkLst>
          <pc:docMk/>
          <pc:sldMk cId="3324032298" sldId="293"/>
        </pc:sldMkLst>
        <pc:spChg chg="add del mod">
          <ac:chgData name="子豪 章" userId="a49aefbc8cdc36ad" providerId="LiveId" clId="{13A92059-BAAC-4DF4-BE36-25E43B3701F3}" dt="2023-10-20T09:38:50.899" v="528"/>
          <ac:spMkLst>
            <pc:docMk/>
            <pc:sldMk cId="3324032298" sldId="293"/>
            <ac:spMk id="3" creationId="{B6466163-6349-4A8F-8935-722EEC027BFF}"/>
          </ac:spMkLst>
        </pc:spChg>
        <pc:spChg chg="mod">
          <ac:chgData name="子豪 章" userId="a49aefbc8cdc36ad" providerId="LiveId" clId="{13A92059-BAAC-4DF4-BE36-25E43B3701F3}" dt="2023-10-20T10:25:26.684" v="1271" actId="20577"/>
          <ac:spMkLst>
            <pc:docMk/>
            <pc:sldMk cId="3324032298" sldId="293"/>
            <ac:spMk id="4" creationId="{40C5064E-8BF6-4AB8-B88F-49CF9347037C}"/>
          </ac:spMkLst>
        </pc:spChg>
        <pc:spChg chg="add mod">
          <ac:chgData name="子豪 章" userId="a49aefbc8cdc36ad" providerId="LiveId" clId="{13A92059-BAAC-4DF4-BE36-25E43B3701F3}" dt="2023-10-20T10:16:14.218" v="1081" actId="1076"/>
          <ac:spMkLst>
            <pc:docMk/>
            <pc:sldMk cId="3324032298" sldId="293"/>
            <ac:spMk id="5" creationId="{EFB00BFE-61F1-43B9-9B7F-1DC569815C86}"/>
          </ac:spMkLst>
        </pc:spChg>
        <pc:spChg chg="add del mod">
          <ac:chgData name="子豪 章" userId="a49aefbc8cdc36ad" providerId="LiveId" clId="{13A92059-BAAC-4DF4-BE36-25E43B3701F3}" dt="2023-10-20T09:59:43.530" v="762" actId="478"/>
          <ac:spMkLst>
            <pc:docMk/>
            <pc:sldMk cId="3324032298" sldId="293"/>
            <ac:spMk id="8" creationId="{F56BE4EB-ABA8-4937-A5A1-8CC3656C7E79}"/>
          </ac:spMkLst>
        </pc:spChg>
        <pc:spChg chg="del">
          <ac:chgData name="子豪 章" userId="a49aefbc8cdc36ad" providerId="LiveId" clId="{13A92059-BAAC-4DF4-BE36-25E43B3701F3}" dt="2023-10-20T09:37:13.988" v="503" actId="478"/>
          <ac:spMkLst>
            <pc:docMk/>
            <pc:sldMk cId="3324032298" sldId="293"/>
            <ac:spMk id="13" creationId="{B8B6B168-8CE5-447A-853E-21307097933E}"/>
          </ac:spMkLst>
        </pc:spChg>
        <pc:spChg chg="add del mod">
          <ac:chgData name="子豪 章" userId="a49aefbc8cdc36ad" providerId="LiveId" clId="{13A92059-BAAC-4DF4-BE36-25E43B3701F3}" dt="2023-10-20T09:59:50.911" v="767"/>
          <ac:spMkLst>
            <pc:docMk/>
            <pc:sldMk cId="3324032298" sldId="293"/>
            <ac:spMk id="14" creationId="{A7469B83-0829-40F5-B9A4-E86AEDA3B309}"/>
          </ac:spMkLst>
        </pc:spChg>
        <pc:spChg chg="del">
          <ac:chgData name="子豪 章" userId="a49aefbc8cdc36ad" providerId="LiveId" clId="{13A92059-BAAC-4DF4-BE36-25E43B3701F3}" dt="2023-10-20T09:37:13.988" v="503" actId="478"/>
          <ac:spMkLst>
            <pc:docMk/>
            <pc:sldMk cId="3324032298" sldId="293"/>
            <ac:spMk id="15" creationId="{4D8626FE-C36B-4826-AE2A-6DFB0884AC16}"/>
          </ac:spMkLst>
        </pc:spChg>
        <pc:spChg chg="add del mod">
          <ac:chgData name="子豪 章" userId="a49aefbc8cdc36ad" providerId="LiveId" clId="{13A92059-BAAC-4DF4-BE36-25E43B3701F3}" dt="2023-10-20T09:59:55.506" v="770"/>
          <ac:spMkLst>
            <pc:docMk/>
            <pc:sldMk cId="3324032298" sldId="293"/>
            <ac:spMk id="16" creationId="{8C515ACD-6E13-4722-9519-F1E9399EF2CB}"/>
          </ac:spMkLst>
        </pc:spChg>
        <pc:spChg chg="del">
          <ac:chgData name="子豪 章" userId="a49aefbc8cdc36ad" providerId="LiveId" clId="{13A92059-BAAC-4DF4-BE36-25E43B3701F3}" dt="2023-10-20T09:37:13.988" v="503" actId="478"/>
          <ac:spMkLst>
            <pc:docMk/>
            <pc:sldMk cId="3324032298" sldId="293"/>
            <ac:spMk id="17" creationId="{4DBEF156-D095-466B-BFC5-41282294F3FC}"/>
          </ac:spMkLst>
        </pc:spChg>
        <pc:spChg chg="add mod">
          <ac:chgData name="子豪 章" userId="a49aefbc8cdc36ad" providerId="LiveId" clId="{13A92059-BAAC-4DF4-BE36-25E43B3701F3}" dt="2023-10-20T10:17:10.400" v="1103" actId="1076"/>
          <ac:spMkLst>
            <pc:docMk/>
            <pc:sldMk cId="3324032298" sldId="293"/>
            <ac:spMk id="18" creationId="{1067C976-42A9-4825-9DF6-B147EB4137E7}"/>
          </ac:spMkLst>
        </pc:spChg>
        <pc:spChg chg="add del mod">
          <ac:chgData name="子豪 章" userId="a49aefbc8cdc36ad" providerId="LiveId" clId="{13A92059-BAAC-4DF4-BE36-25E43B3701F3}" dt="2023-10-20T09:59:44.372" v="763" actId="478"/>
          <ac:spMkLst>
            <pc:docMk/>
            <pc:sldMk cId="3324032298" sldId="293"/>
            <ac:spMk id="20" creationId="{1F4DBC49-FDC1-4C0D-9575-90E7D55EFBD5}"/>
          </ac:spMkLst>
        </pc:spChg>
        <pc:spChg chg="add mod">
          <ac:chgData name="子豪 章" userId="a49aefbc8cdc36ad" providerId="LiveId" clId="{13A92059-BAAC-4DF4-BE36-25E43B3701F3}" dt="2023-10-20T10:08:12.410" v="942" actId="164"/>
          <ac:spMkLst>
            <pc:docMk/>
            <pc:sldMk cId="3324032298" sldId="293"/>
            <ac:spMk id="22" creationId="{C7264232-791D-4915-BF95-DCA00CC032F4}"/>
          </ac:spMkLst>
        </pc:spChg>
        <pc:spChg chg="add del mod">
          <ac:chgData name="子豪 章" userId="a49aefbc8cdc36ad" providerId="LiveId" clId="{13A92059-BAAC-4DF4-BE36-25E43B3701F3}" dt="2023-10-20T09:59:45.511" v="764" actId="478"/>
          <ac:spMkLst>
            <pc:docMk/>
            <pc:sldMk cId="3324032298" sldId="293"/>
            <ac:spMk id="23" creationId="{34077C4C-4904-4156-AD58-567CDB15C149}"/>
          </ac:spMkLst>
        </pc:spChg>
        <pc:spChg chg="del">
          <ac:chgData name="子豪 章" userId="a49aefbc8cdc36ad" providerId="LiveId" clId="{13A92059-BAAC-4DF4-BE36-25E43B3701F3}" dt="2023-10-20T09:37:13.988" v="503" actId="478"/>
          <ac:spMkLst>
            <pc:docMk/>
            <pc:sldMk cId="3324032298" sldId="293"/>
            <ac:spMk id="24" creationId="{DEA3AE9E-830B-4A43-9128-DA64A2C6A103}"/>
          </ac:spMkLst>
        </pc:spChg>
        <pc:spChg chg="del">
          <ac:chgData name="子豪 章" userId="a49aefbc8cdc36ad" providerId="LiveId" clId="{13A92059-BAAC-4DF4-BE36-25E43B3701F3}" dt="2023-10-20T09:37:13.988" v="503" actId="478"/>
          <ac:spMkLst>
            <pc:docMk/>
            <pc:sldMk cId="3324032298" sldId="293"/>
            <ac:spMk id="25" creationId="{06ED14BB-76B9-4B54-BCD4-E7386A4EFA0C}"/>
          </ac:spMkLst>
        </pc:spChg>
        <pc:spChg chg="del">
          <ac:chgData name="子豪 章" userId="a49aefbc8cdc36ad" providerId="LiveId" clId="{13A92059-BAAC-4DF4-BE36-25E43B3701F3}" dt="2023-10-20T09:37:13.988" v="503" actId="478"/>
          <ac:spMkLst>
            <pc:docMk/>
            <pc:sldMk cId="3324032298" sldId="293"/>
            <ac:spMk id="27" creationId="{7A4727FB-C34E-4676-8329-8C140E476195}"/>
          </ac:spMkLst>
        </pc:spChg>
        <pc:spChg chg="del">
          <ac:chgData name="子豪 章" userId="a49aefbc8cdc36ad" providerId="LiveId" clId="{13A92059-BAAC-4DF4-BE36-25E43B3701F3}" dt="2023-10-20T09:37:13.988" v="503" actId="478"/>
          <ac:spMkLst>
            <pc:docMk/>
            <pc:sldMk cId="3324032298" sldId="293"/>
            <ac:spMk id="28" creationId="{2DECA6D1-842A-4EFC-9AA9-074B17813D92}"/>
          </ac:spMkLst>
        </pc:spChg>
        <pc:spChg chg="add mod">
          <ac:chgData name="子豪 章" userId="a49aefbc8cdc36ad" providerId="LiveId" clId="{13A92059-BAAC-4DF4-BE36-25E43B3701F3}" dt="2023-10-20T10:17:21.024" v="1107" actId="1035"/>
          <ac:spMkLst>
            <pc:docMk/>
            <pc:sldMk cId="3324032298" sldId="293"/>
            <ac:spMk id="29" creationId="{65B5A05B-BE8B-4ED9-9554-96C6A596CFA1}"/>
          </ac:spMkLst>
        </pc:spChg>
        <pc:spChg chg="add mod">
          <ac:chgData name="子豪 章" userId="a49aefbc8cdc36ad" providerId="LiveId" clId="{13A92059-BAAC-4DF4-BE36-25E43B3701F3}" dt="2023-10-20T10:08:12.410" v="942" actId="164"/>
          <ac:spMkLst>
            <pc:docMk/>
            <pc:sldMk cId="3324032298" sldId="293"/>
            <ac:spMk id="30" creationId="{E7AED887-3CA2-4409-993A-FCAD5864C947}"/>
          </ac:spMkLst>
        </pc:spChg>
        <pc:spChg chg="add mod">
          <ac:chgData name="子豪 章" userId="a49aefbc8cdc36ad" providerId="LiveId" clId="{13A92059-BAAC-4DF4-BE36-25E43B3701F3}" dt="2023-10-20T10:25:51.156" v="1276" actId="1076"/>
          <ac:spMkLst>
            <pc:docMk/>
            <pc:sldMk cId="3324032298" sldId="293"/>
            <ac:spMk id="31" creationId="{EA017046-F48C-440E-8DCA-8BE7A90742AD}"/>
          </ac:spMkLst>
        </pc:spChg>
        <pc:spChg chg="add mod">
          <ac:chgData name="子豪 章" userId="a49aefbc8cdc36ad" providerId="LiveId" clId="{13A92059-BAAC-4DF4-BE36-25E43B3701F3}" dt="2023-10-20T10:25:46.288" v="1275" actId="1076"/>
          <ac:spMkLst>
            <pc:docMk/>
            <pc:sldMk cId="3324032298" sldId="293"/>
            <ac:spMk id="33" creationId="{EB82D912-DDD5-4E74-9B1E-79C0E25AF702}"/>
          </ac:spMkLst>
        </pc:spChg>
        <pc:spChg chg="add del mod">
          <ac:chgData name="子豪 章" userId="a49aefbc8cdc36ad" providerId="LiveId" clId="{13A92059-BAAC-4DF4-BE36-25E43B3701F3}" dt="2023-10-20T10:05:21.412" v="882"/>
          <ac:spMkLst>
            <pc:docMk/>
            <pc:sldMk cId="3324032298" sldId="293"/>
            <ac:spMk id="37" creationId="{B751AD24-1244-4BEC-B1AB-F16ACDEF1468}"/>
          </ac:spMkLst>
        </pc:spChg>
        <pc:spChg chg="add del mod">
          <ac:chgData name="子豪 章" userId="a49aefbc8cdc36ad" providerId="LiveId" clId="{13A92059-BAAC-4DF4-BE36-25E43B3701F3}" dt="2023-10-20T10:05:21.412" v="882"/>
          <ac:spMkLst>
            <pc:docMk/>
            <pc:sldMk cId="3324032298" sldId="293"/>
            <ac:spMk id="38" creationId="{681FD3E9-C557-4D50-8490-F57906EC16BE}"/>
          </ac:spMkLst>
        </pc:spChg>
        <pc:spChg chg="add del mod">
          <ac:chgData name="子豪 章" userId="a49aefbc8cdc36ad" providerId="LiveId" clId="{13A92059-BAAC-4DF4-BE36-25E43B3701F3}" dt="2023-10-20T10:05:21.412" v="882"/>
          <ac:spMkLst>
            <pc:docMk/>
            <pc:sldMk cId="3324032298" sldId="293"/>
            <ac:spMk id="39" creationId="{CBC2471C-5F25-469C-9CDF-97CBDA4D7F3B}"/>
          </ac:spMkLst>
        </pc:spChg>
        <pc:spChg chg="add mod">
          <ac:chgData name="子豪 章" userId="a49aefbc8cdc36ad" providerId="LiveId" clId="{13A92059-BAAC-4DF4-BE36-25E43B3701F3}" dt="2023-10-20T10:08:34.120" v="952" actId="164"/>
          <ac:spMkLst>
            <pc:docMk/>
            <pc:sldMk cId="3324032298" sldId="293"/>
            <ac:spMk id="40" creationId="{097E1609-ED7E-4533-AFF2-A18F872757F4}"/>
          </ac:spMkLst>
        </pc:spChg>
        <pc:spChg chg="add mod">
          <ac:chgData name="子豪 章" userId="a49aefbc8cdc36ad" providerId="LiveId" clId="{13A92059-BAAC-4DF4-BE36-25E43B3701F3}" dt="2023-10-20T10:08:34.120" v="952" actId="164"/>
          <ac:spMkLst>
            <pc:docMk/>
            <pc:sldMk cId="3324032298" sldId="293"/>
            <ac:spMk id="41" creationId="{44F9F77D-A933-4E85-8171-7CEE4A10D072}"/>
          </ac:spMkLst>
        </pc:spChg>
        <pc:spChg chg="add mod">
          <ac:chgData name="子豪 章" userId="a49aefbc8cdc36ad" providerId="LiveId" clId="{13A92059-BAAC-4DF4-BE36-25E43B3701F3}" dt="2023-10-20T10:08:34.120" v="952" actId="164"/>
          <ac:spMkLst>
            <pc:docMk/>
            <pc:sldMk cId="3324032298" sldId="293"/>
            <ac:spMk id="42" creationId="{E42CB444-CFCF-4EA8-9467-08515674BCAE}"/>
          </ac:spMkLst>
        </pc:spChg>
        <pc:spChg chg="add mod">
          <ac:chgData name="子豪 章" userId="a49aefbc8cdc36ad" providerId="LiveId" clId="{13A92059-BAAC-4DF4-BE36-25E43B3701F3}" dt="2023-10-20T10:22:22.804" v="1179" actId="14100"/>
          <ac:spMkLst>
            <pc:docMk/>
            <pc:sldMk cId="3324032298" sldId="293"/>
            <ac:spMk id="43" creationId="{78978C64-DB69-4C3A-B529-6515F8BEE0AB}"/>
          </ac:spMkLst>
        </pc:spChg>
        <pc:spChg chg="add mod">
          <ac:chgData name="子豪 章" userId="a49aefbc8cdc36ad" providerId="LiveId" clId="{13A92059-BAAC-4DF4-BE36-25E43B3701F3}" dt="2023-10-20T10:26:07.961" v="1284" actId="14100"/>
          <ac:spMkLst>
            <pc:docMk/>
            <pc:sldMk cId="3324032298" sldId="293"/>
            <ac:spMk id="46" creationId="{662599D0-FEC9-468C-AA9E-A89BC7D312AF}"/>
          </ac:spMkLst>
        </pc:spChg>
        <pc:spChg chg="add mod">
          <ac:chgData name="子豪 章" userId="a49aefbc8cdc36ad" providerId="LiveId" clId="{13A92059-BAAC-4DF4-BE36-25E43B3701F3}" dt="2023-10-20T10:22:24.320" v="1180" actId="1076"/>
          <ac:spMkLst>
            <pc:docMk/>
            <pc:sldMk cId="3324032298" sldId="293"/>
            <ac:spMk id="48" creationId="{9F4A601A-E2DE-4FA4-A5B0-31CADC04F56E}"/>
          </ac:spMkLst>
        </pc:spChg>
        <pc:spChg chg="add mod">
          <ac:chgData name="子豪 章" userId="a49aefbc8cdc36ad" providerId="LiveId" clId="{13A92059-BAAC-4DF4-BE36-25E43B3701F3}" dt="2023-10-20T10:30:09.937" v="1307" actId="1076"/>
          <ac:spMkLst>
            <pc:docMk/>
            <pc:sldMk cId="3324032298" sldId="293"/>
            <ac:spMk id="52" creationId="{A096E507-64BD-4CBD-8A57-2124BD5ACC44}"/>
          </ac:spMkLst>
        </pc:spChg>
        <pc:spChg chg="add del mod">
          <ac:chgData name="子豪 章" userId="a49aefbc8cdc36ad" providerId="LiveId" clId="{13A92059-BAAC-4DF4-BE36-25E43B3701F3}" dt="2023-10-20T10:24:42.320" v="1237" actId="478"/>
          <ac:spMkLst>
            <pc:docMk/>
            <pc:sldMk cId="3324032298" sldId="293"/>
            <ac:spMk id="54" creationId="{0C4E8A15-2299-486B-BDED-7035FCEB085B}"/>
          </ac:spMkLst>
        </pc:spChg>
        <pc:spChg chg="add mod">
          <ac:chgData name="子豪 章" userId="a49aefbc8cdc36ad" providerId="LiveId" clId="{13A92059-BAAC-4DF4-BE36-25E43B3701F3}" dt="2023-10-20T10:17:08.409" v="1102" actId="1076"/>
          <ac:spMkLst>
            <pc:docMk/>
            <pc:sldMk cId="3324032298" sldId="293"/>
            <ac:spMk id="60" creationId="{3F7EDFA0-C1BC-4B2C-AA66-EA95E9F81E93}"/>
          </ac:spMkLst>
        </pc:spChg>
        <pc:spChg chg="add mod">
          <ac:chgData name="子豪 章" userId="a49aefbc8cdc36ad" providerId="LiveId" clId="{13A92059-BAAC-4DF4-BE36-25E43B3701F3}" dt="2023-10-20T10:30:18.267" v="1308" actId="1076"/>
          <ac:spMkLst>
            <pc:docMk/>
            <pc:sldMk cId="3324032298" sldId="293"/>
            <ac:spMk id="62" creationId="{82A5D00C-37F6-4453-9F1D-41E9ACB86F61}"/>
          </ac:spMkLst>
        </pc:spChg>
        <pc:spChg chg="add del mod">
          <ac:chgData name="子豪 章" userId="a49aefbc8cdc36ad" providerId="LiveId" clId="{13A92059-BAAC-4DF4-BE36-25E43B3701F3}" dt="2023-10-20T10:20:32.200" v="1153"/>
          <ac:spMkLst>
            <pc:docMk/>
            <pc:sldMk cId="3324032298" sldId="293"/>
            <ac:spMk id="63" creationId="{D8CC4543-970E-4C30-AC59-021F2DA87CC4}"/>
          </ac:spMkLst>
        </pc:spChg>
        <pc:spChg chg="add mod">
          <ac:chgData name="子豪 章" userId="a49aefbc8cdc36ad" providerId="LiveId" clId="{13A92059-BAAC-4DF4-BE36-25E43B3701F3}" dt="2023-10-20T10:30:24.927" v="1314" actId="14100"/>
          <ac:spMkLst>
            <pc:docMk/>
            <pc:sldMk cId="3324032298" sldId="293"/>
            <ac:spMk id="66" creationId="{760C7A7B-F0A3-4596-B3B3-6DB4346EF04A}"/>
          </ac:spMkLst>
        </pc:spChg>
        <pc:spChg chg="add mod">
          <ac:chgData name="子豪 章" userId="a49aefbc8cdc36ad" providerId="LiveId" clId="{13A92059-BAAC-4DF4-BE36-25E43B3701F3}" dt="2023-10-20T10:30:29.912" v="1315" actId="1076"/>
          <ac:spMkLst>
            <pc:docMk/>
            <pc:sldMk cId="3324032298" sldId="293"/>
            <ac:spMk id="71" creationId="{C912C12D-D613-4CBD-9CEA-9756DEFF063A}"/>
          </ac:spMkLst>
        </pc:spChg>
        <pc:grpChg chg="add mod">
          <ac:chgData name="子豪 章" userId="a49aefbc8cdc36ad" providerId="LiveId" clId="{13A92059-BAAC-4DF4-BE36-25E43B3701F3}" dt="2023-10-20T10:25:51.156" v="1276" actId="1076"/>
          <ac:grpSpMkLst>
            <pc:docMk/>
            <pc:sldMk cId="3324032298" sldId="293"/>
            <ac:grpSpMk id="49" creationId="{56645BB3-5F97-43C0-A0BB-AA19B3B70EB0}"/>
          </ac:grpSpMkLst>
        </pc:grpChg>
        <pc:grpChg chg="add del mod">
          <ac:chgData name="子豪 章" userId="a49aefbc8cdc36ad" providerId="LiveId" clId="{13A92059-BAAC-4DF4-BE36-25E43B3701F3}" dt="2023-10-20T10:08:52.415" v="958" actId="478"/>
          <ac:grpSpMkLst>
            <pc:docMk/>
            <pc:sldMk cId="3324032298" sldId="293"/>
            <ac:grpSpMk id="50" creationId="{71412EEF-9A26-4013-8473-CF4A09BE1EC6}"/>
          </ac:grpSpMkLst>
        </pc:grpChg>
        <pc:graphicFrameChg chg="add mod">
          <ac:chgData name="子豪 章" userId="a49aefbc8cdc36ad" providerId="LiveId" clId="{13A92059-BAAC-4DF4-BE36-25E43B3701F3}" dt="2023-10-20T10:25:51.156" v="1276" actId="1076"/>
          <ac:graphicFrameMkLst>
            <pc:docMk/>
            <pc:sldMk cId="3324032298" sldId="293"/>
            <ac:graphicFrameMk id="19" creationId="{D07BB878-060C-4F51-A2C3-15E082DD2CEC}"/>
          </ac:graphicFrameMkLst>
        </pc:graphicFrameChg>
        <pc:graphicFrameChg chg="add del mod">
          <ac:chgData name="子豪 章" userId="a49aefbc8cdc36ad" providerId="LiveId" clId="{13A92059-BAAC-4DF4-BE36-25E43B3701F3}" dt="2023-10-20T10:04:45.230" v="861"/>
          <ac:graphicFrameMkLst>
            <pc:docMk/>
            <pc:sldMk cId="3324032298" sldId="293"/>
            <ac:graphicFrameMk id="35" creationId="{5544E3A3-4C84-4A7C-A6E4-80FE5BB36C1D}"/>
          </ac:graphicFrameMkLst>
        </pc:graphicFrameChg>
        <pc:graphicFrameChg chg="add del mod">
          <ac:chgData name="子豪 章" userId="a49aefbc8cdc36ad" providerId="LiveId" clId="{13A92059-BAAC-4DF4-BE36-25E43B3701F3}" dt="2023-10-20T10:13:20.414" v="1039" actId="478"/>
          <ac:graphicFrameMkLst>
            <pc:docMk/>
            <pc:sldMk cId="3324032298" sldId="293"/>
            <ac:graphicFrameMk id="36" creationId="{C0B69C9B-774A-4235-A7A9-78D10740E092}"/>
          </ac:graphicFrameMkLst>
        </pc:graphicFrameChg>
        <pc:graphicFrameChg chg="add del mod">
          <ac:chgData name="子豪 章" userId="a49aefbc8cdc36ad" providerId="LiveId" clId="{13A92059-BAAC-4DF4-BE36-25E43B3701F3}" dt="2023-10-20T10:13:46.346" v="1053" actId="478"/>
          <ac:graphicFrameMkLst>
            <pc:docMk/>
            <pc:sldMk cId="3324032298" sldId="293"/>
            <ac:graphicFrameMk id="45" creationId="{18475C35-C5F1-4B8C-ACC0-B2ED5C48C92F}"/>
          </ac:graphicFrameMkLst>
        </pc:graphicFrameChg>
        <pc:graphicFrameChg chg="add mod">
          <ac:chgData name="子豪 章" userId="a49aefbc8cdc36ad" providerId="LiveId" clId="{13A92059-BAAC-4DF4-BE36-25E43B3701F3}" dt="2023-10-20T10:22:39.308" v="1185" actId="1076"/>
          <ac:graphicFrameMkLst>
            <pc:docMk/>
            <pc:sldMk cId="3324032298" sldId="293"/>
            <ac:graphicFrameMk id="55" creationId="{DD10ACB9-4CB9-4E84-B3C8-171D583E9347}"/>
          </ac:graphicFrameMkLst>
        </pc:graphicFrameChg>
        <pc:graphicFrameChg chg="add mod">
          <ac:chgData name="子豪 章" userId="a49aefbc8cdc36ad" providerId="LiveId" clId="{13A92059-BAAC-4DF4-BE36-25E43B3701F3}" dt="2023-10-20T10:25:51.156" v="1276" actId="1076"/>
          <ac:graphicFrameMkLst>
            <pc:docMk/>
            <pc:sldMk cId="3324032298" sldId="293"/>
            <ac:graphicFrameMk id="56" creationId="{8AE29629-F75B-4CB5-8C14-93F8DFD86EB9}"/>
          </ac:graphicFrameMkLst>
        </pc:graphicFrameChg>
        <pc:graphicFrameChg chg="add mod">
          <ac:chgData name="子豪 章" userId="a49aefbc8cdc36ad" providerId="LiveId" clId="{13A92059-BAAC-4DF4-BE36-25E43B3701F3}" dt="2023-10-20T10:27:29.077" v="1305" actId="1076"/>
          <ac:graphicFrameMkLst>
            <pc:docMk/>
            <pc:sldMk cId="3324032298" sldId="293"/>
            <ac:graphicFrameMk id="57" creationId="{CCA4F00D-DAAE-4D55-995D-5585F4431EF8}"/>
          </ac:graphicFrameMkLst>
        </pc:graphicFrameChg>
        <pc:graphicFrameChg chg="add del mod modGraphic">
          <ac:chgData name="子豪 章" userId="a49aefbc8cdc36ad" providerId="LiveId" clId="{13A92059-BAAC-4DF4-BE36-25E43B3701F3}" dt="2023-10-20T10:24:11.761" v="1202" actId="478"/>
          <ac:graphicFrameMkLst>
            <pc:docMk/>
            <pc:sldMk cId="3324032298" sldId="293"/>
            <ac:graphicFrameMk id="64" creationId="{72716BC0-B745-4DBC-A035-2380FED5C41D}"/>
          </ac:graphicFrameMkLst>
        </pc:graphicFrameChg>
        <pc:graphicFrameChg chg="add mod">
          <ac:chgData name="子豪 章" userId="a49aefbc8cdc36ad" providerId="LiveId" clId="{13A92059-BAAC-4DF4-BE36-25E43B3701F3}" dt="2023-10-20T10:27:15.066" v="1301" actId="1076"/>
          <ac:graphicFrameMkLst>
            <pc:docMk/>
            <pc:sldMk cId="3324032298" sldId="293"/>
            <ac:graphicFrameMk id="70" creationId="{46CB1C1B-2CA1-46FA-8C2D-B586215E5D4A}"/>
          </ac:graphicFrameMkLst>
        </pc:graphicFrameChg>
        <pc:picChg chg="del">
          <ac:chgData name="子豪 章" userId="a49aefbc8cdc36ad" providerId="LiveId" clId="{13A92059-BAAC-4DF4-BE36-25E43B3701F3}" dt="2023-10-20T09:37:13.988" v="503" actId="478"/>
          <ac:picMkLst>
            <pc:docMk/>
            <pc:sldMk cId="3324032298" sldId="293"/>
            <ac:picMk id="2" creationId="{D39C3FC0-0256-432D-9ECD-8CE6087FE524}"/>
          </ac:picMkLst>
        </pc:picChg>
        <pc:picChg chg="del">
          <ac:chgData name="子豪 章" userId="a49aefbc8cdc36ad" providerId="LiveId" clId="{13A92059-BAAC-4DF4-BE36-25E43B3701F3}" dt="2023-10-20T09:37:13.988" v="503" actId="478"/>
          <ac:picMkLst>
            <pc:docMk/>
            <pc:sldMk cId="3324032298" sldId="293"/>
            <ac:picMk id="6" creationId="{4009D030-90ED-4F05-9998-7AFF19237FB4}"/>
          </ac:picMkLst>
        </pc:picChg>
        <pc:picChg chg="add del mod">
          <ac:chgData name="子豪 章" userId="a49aefbc8cdc36ad" providerId="LiveId" clId="{13A92059-BAAC-4DF4-BE36-25E43B3701F3}" dt="2023-10-20T09:59:43.530" v="762" actId="478"/>
          <ac:picMkLst>
            <pc:docMk/>
            <pc:sldMk cId="3324032298" sldId="293"/>
            <ac:picMk id="10" creationId="{3983FA56-0843-455D-B69F-8B3D2C170757}"/>
          </ac:picMkLst>
        </pc:picChg>
        <pc:picChg chg="add mod">
          <ac:chgData name="子豪 章" userId="a49aefbc8cdc36ad" providerId="LiveId" clId="{13A92059-BAAC-4DF4-BE36-25E43B3701F3}" dt="2023-10-20T10:08:12.410" v="942" actId="164"/>
          <ac:picMkLst>
            <pc:docMk/>
            <pc:sldMk cId="3324032298" sldId="293"/>
            <ac:picMk id="21" creationId="{2A3B4285-E5F1-4426-AE79-15ED427D67BC}"/>
          </ac:picMkLst>
        </pc:picChg>
        <pc:picChg chg="add del mod">
          <ac:chgData name="子豪 章" userId="a49aefbc8cdc36ad" providerId="LiveId" clId="{13A92059-BAAC-4DF4-BE36-25E43B3701F3}" dt="2023-10-20T10:03:29.860" v="814"/>
          <ac:picMkLst>
            <pc:docMk/>
            <pc:sldMk cId="3324032298" sldId="293"/>
            <ac:picMk id="32" creationId="{C587B44F-1CFD-4D5B-921A-3180ACE459CF}"/>
          </ac:picMkLst>
        </pc:picChg>
        <pc:picChg chg="add mod">
          <ac:chgData name="子豪 章" userId="a49aefbc8cdc36ad" providerId="LiveId" clId="{13A92059-BAAC-4DF4-BE36-25E43B3701F3}" dt="2023-10-20T10:08:34.120" v="952" actId="164"/>
          <ac:picMkLst>
            <pc:docMk/>
            <pc:sldMk cId="3324032298" sldId="293"/>
            <ac:picMk id="34" creationId="{8351B2B2-DFDD-4CE4-8C6A-2E9ADB974843}"/>
          </ac:picMkLst>
        </pc:picChg>
        <pc:picChg chg="add mod">
          <ac:chgData name="子豪 章" userId="a49aefbc8cdc36ad" providerId="LiveId" clId="{13A92059-BAAC-4DF4-BE36-25E43B3701F3}" dt="2023-10-20T10:26:09.688" v="1285" actId="1076"/>
          <ac:picMkLst>
            <pc:docMk/>
            <pc:sldMk cId="3324032298" sldId="293"/>
            <ac:picMk id="44" creationId="{3DB9A737-CD4B-4A14-A0B6-905A5452B686}"/>
          </ac:picMkLst>
        </pc:picChg>
        <pc:picChg chg="add mod">
          <ac:chgData name="子豪 章" userId="a49aefbc8cdc36ad" providerId="LiveId" clId="{13A92059-BAAC-4DF4-BE36-25E43B3701F3}" dt="2023-10-20T10:25:51.156" v="1276" actId="1076"/>
          <ac:picMkLst>
            <pc:docMk/>
            <pc:sldMk cId="3324032298" sldId="293"/>
            <ac:picMk id="51" creationId="{8C3626A2-F867-4B71-A612-1A08CDAE4579}"/>
          </ac:picMkLst>
        </pc:picChg>
        <pc:picChg chg="add del mod">
          <ac:chgData name="子豪 章" userId="a49aefbc8cdc36ad" providerId="LiveId" clId="{13A92059-BAAC-4DF4-BE36-25E43B3701F3}" dt="2023-10-20T10:14:27.864" v="1073" actId="478"/>
          <ac:picMkLst>
            <pc:docMk/>
            <pc:sldMk cId="3324032298" sldId="293"/>
            <ac:picMk id="58" creationId="{5334C293-291E-42F7-B14B-D7310223F486}"/>
          </ac:picMkLst>
        </pc:picChg>
        <pc:picChg chg="add del mod">
          <ac:chgData name="子豪 章" userId="a49aefbc8cdc36ad" providerId="LiveId" clId="{13A92059-BAAC-4DF4-BE36-25E43B3701F3}" dt="2023-10-20T10:14:27.272" v="1072" actId="478"/>
          <ac:picMkLst>
            <pc:docMk/>
            <pc:sldMk cId="3324032298" sldId="293"/>
            <ac:picMk id="59" creationId="{2D25D70A-4AD5-4A8C-B358-54C3D167459B}"/>
          </ac:picMkLst>
        </pc:picChg>
        <pc:picChg chg="add mod">
          <ac:chgData name="子豪 章" userId="a49aefbc8cdc36ad" providerId="LiveId" clId="{13A92059-BAAC-4DF4-BE36-25E43B3701F3}" dt="2023-10-20T10:26:11.958" v="1286" actId="1076"/>
          <ac:picMkLst>
            <pc:docMk/>
            <pc:sldMk cId="3324032298" sldId="293"/>
            <ac:picMk id="65" creationId="{F7153EC2-6E91-4E9E-A164-9B0C78DD8120}"/>
          </ac:picMkLst>
        </pc:picChg>
        <pc:picChg chg="add mod">
          <ac:chgData name="子豪 章" userId="a49aefbc8cdc36ad" providerId="LiveId" clId="{13A92059-BAAC-4DF4-BE36-25E43B3701F3}" dt="2023-10-20T10:30:56.684" v="1319" actId="1076"/>
          <ac:picMkLst>
            <pc:docMk/>
            <pc:sldMk cId="3324032298" sldId="293"/>
            <ac:picMk id="72" creationId="{A24FE192-F433-4278-BA03-632C9D0C8828}"/>
          </ac:picMkLst>
        </pc:picChg>
        <pc:cxnChg chg="del">
          <ac:chgData name="子豪 章" userId="a49aefbc8cdc36ad" providerId="LiveId" clId="{13A92059-BAAC-4DF4-BE36-25E43B3701F3}" dt="2023-10-20T09:37:15.272" v="504" actId="478"/>
          <ac:cxnSpMkLst>
            <pc:docMk/>
            <pc:sldMk cId="3324032298" sldId="293"/>
            <ac:cxnSpMk id="26" creationId="{FFA4537B-8105-4623-9BFF-9B8C7830F357}"/>
          </ac:cxnSpMkLst>
        </pc:cxnChg>
        <pc:cxnChg chg="add mod">
          <ac:chgData name="子豪 章" userId="a49aefbc8cdc36ad" providerId="LiveId" clId="{13A92059-BAAC-4DF4-BE36-25E43B3701F3}" dt="2023-10-20T10:25:42.038" v="1274" actId="14100"/>
          <ac:cxnSpMkLst>
            <pc:docMk/>
            <pc:sldMk cId="3324032298" sldId="293"/>
            <ac:cxnSpMk id="67" creationId="{49216CF8-4F60-4D8D-BE4D-C7D962AD9089}"/>
          </ac:cxnSpMkLst>
        </pc:cxnChg>
      </pc:sldChg>
      <pc:sldChg chg="addSp delSp modSp add mod">
        <pc:chgData name="子豪 章" userId="a49aefbc8cdc36ad" providerId="LiveId" clId="{13A92059-BAAC-4DF4-BE36-25E43B3701F3}" dt="2023-10-20T10:58:02.010" v="1993" actId="20577"/>
        <pc:sldMkLst>
          <pc:docMk/>
          <pc:sldMk cId="2639688520" sldId="294"/>
        </pc:sldMkLst>
        <pc:spChg chg="mod">
          <ac:chgData name="子豪 章" userId="a49aefbc8cdc36ad" providerId="LiveId" clId="{13A92059-BAAC-4DF4-BE36-25E43B3701F3}" dt="2023-10-20T10:48:45.884" v="1793" actId="20577"/>
          <ac:spMkLst>
            <pc:docMk/>
            <pc:sldMk cId="2639688520" sldId="294"/>
            <ac:spMk id="4" creationId="{40C5064E-8BF6-4AB8-B88F-49CF9347037C}"/>
          </ac:spMkLst>
        </pc:spChg>
        <pc:spChg chg="del">
          <ac:chgData name="子豪 章" userId="a49aefbc8cdc36ad" providerId="LiveId" clId="{13A92059-BAAC-4DF4-BE36-25E43B3701F3}" dt="2023-10-20T10:31:07.060" v="1320" actId="478"/>
          <ac:spMkLst>
            <pc:docMk/>
            <pc:sldMk cId="2639688520" sldId="294"/>
            <ac:spMk id="5" creationId="{EFB00BFE-61F1-43B9-9B7F-1DC569815C86}"/>
          </ac:spMkLst>
        </pc:spChg>
        <pc:spChg chg="add mod">
          <ac:chgData name="子豪 章" userId="a49aefbc8cdc36ad" providerId="LiveId" clId="{13A92059-BAAC-4DF4-BE36-25E43B3701F3}" dt="2023-10-20T10:58:02.010" v="1993" actId="20577"/>
          <ac:spMkLst>
            <pc:docMk/>
            <pc:sldMk cId="2639688520" sldId="294"/>
            <ac:spMk id="6" creationId="{86B04745-BBC6-46EB-9EBC-EA86A736CE48}"/>
          </ac:spMkLst>
        </pc:spChg>
        <pc:spChg chg="mod">
          <ac:chgData name="子豪 章" userId="a49aefbc8cdc36ad" providerId="LiveId" clId="{13A92059-BAAC-4DF4-BE36-25E43B3701F3}" dt="2023-10-20T10:47:37.616" v="1766" actId="1076"/>
          <ac:spMkLst>
            <pc:docMk/>
            <pc:sldMk cId="2639688520" sldId="294"/>
            <ac:spMk id="8" creationId="{F56BE4EB-ABA8-4937-A5A1-8CC3656C7E79}"/>
          </ac:spMkLst>
        </pc:spChg>
        <pc:spChg chg="del">
          <ac:chgData name="子豪 章" userId="a49aefbc8cdc36ad" providerId="LiveId" clId="{13A92059-BAAC-4DF4-BE36-25E43B3701F3}" dt="2023-10-20T10:50:30.245" v="1807" actId="478"/>
          <ac:spMkLst>
            <pc:docMk/>
            <pc:sldMk cId="2639688520" sldId="294"/>
            <ac:spMk id="11" creationId="{656CFDCC-1A45-4C2F-B8E7-4BE745BE5DF7}"/>
          </ac:spMkLst>
        </pc:spChg>
        <pc:spChg chg="add mod">
          <ac:chgData name="子豪 章" userId="a49aefbc8cdc36ad" providerId="LiveId" clId="{13A92059-BAAC-4DF4-BE36-25E43B3701F3}" dt="2023-10-20T10:48:05.043" v="1776" actId="164"/>
          <ac:spMkLst>
            <pc:docMk/>
            <pc:sldMk cId="2639688520" sldId="294"/>
            <ac:spMk id="12" creationId="{2139A653-D77C-4078-BC28-EFB7545AA333}"/>
          </ac:spMkLst>
        </pc:spChg>
        <pc:spChg chg="del">
          <ac:chgData name="子豪 章" userId="a49aefbc8cdc36ad" providerId="LiveId" clId="{13A92059-BAAC-4DF4-BE36-25E43B3701F3}" dt="2023-10-20T10:31:09.338" v="1321" actId="478"/>
          <ac:spMkLst>
            <pc:docMk/>
            <pc:sldMk cId="2639688520" sldId="294"/>
            <ac:spMk id="18" creationId="{1067C976-42A9-4825-9DF6-B147EB4137E7}"/>
          </ac:spMkLst>
        </pc:spChg>
        <pc:spChg chg="add del mod">
          <ac:chgData name="子豪 章" userId="a49aefbc8cdc36ad" providerId="LiveId" clId="{13A92059-BAAC-4DF4-BE36-25E43B3701F3}" dt="2023-10-20T10:56:03.270" v="1889"/>
          <ac:spMkLst>
            <pc:docMk/>
            <pc:sldMk cId="2639688520" sldId="294"/>
            <ac:spMk id="19" creationId="{4580D4F0-6E45-49C5-A3F0-3D2925C671AF}"/>
          </ac:spMkLst>
        </pc:spChg>
        <pc:spChg chg="mod">
          <ac:chgData name="子豪 章" userId="a49aefbc8cdc36ad" providerId="LiveId" clId="{13A92059-BAAC-4DF4-BE36-25E43B3701F3}" dt="2023-10-20T10:47:40.537" v="1767" actId="1076"/>
          <ac:spMkLst>
            <pc:docMk/>
            <pc:sldMk cId="2639688520" sldId="294"/>
            <ac:spMk id="20" creationId="{1F4DBC49-FDC1-4C0D-9575-90E7D55EFBD5}"/>
          </ac:spMkLst>
        </pc:spChg>
        <pc:spChg chg="add mod">
          <ac:chgData name="子豪 章" userId="a49aefbc8cdc36ad" providerId="LiveId" clId="{13A92059-BAAC-4DF4-BE36-25E43B3701F3}" dt="2023-10-20T10:56:00.344" v="1887" actId="20577"/>
          <ac:spMkLst>
            <pc:docMk/>
            <pc:sldMk cId="2639688520" sldId="294"/>
            <ac:spMk id="21" creationId="{13B1EEA5-C9A1-4B7C-AF9C-32B3DE3020C6}"/>
          </ac:spMkLst>
        </pc:spChg>
        <pc:spChg chg="add mod">
          <ac:chgData name="子豪 章" userId="a49aefbc8cdc36ad" providerId="LiveId" clId="{13A92059-BAAC-4DF4-BE36-25E43B3701F3}" dt="2023-10-20T10:56:06.464" v="1891" actId="1076"/>
          <ac:spMkLst>
            <pc:docMk/>
            <pc:sldMk cId="2639688520" sldId="294"/>
            <ac:spMk id="22" creationId="{5E98149B-C6F3-47AB-8F93-0B588B50BFA2}"/>
          </ac:spMkLst>
        </pc:spChg>
        <pc:spChg chg="mod">
          <ac:chgData name="子豪 章" userId="a49aefbc8cdc36ad" providerId="LiveId" clId="{13A92059-BAAC-4DF4-BE36-25E43B3701F3}" dt="2023-10-20T10:48:20.323" v="1786" actId="1076"/>
          <ac:spMkLst>
            <pc:docMk/>
            <pc:sldMk cId="2639688520" sldId="294"/>
            <ac:spMk id="23" creationId="{34077C4C-4904-4156-AD58-567CDB15C149}"/>
          </ac:spMkLst>
        </pc:spChg>
        <pc:grpChg chg="add mod">
          <ac:chgData name="子豪 章" userId="a49aefbc8cdc36ad" providerId="LiveId" clId="{13A92059-BAAC-4DF4-BE36-25E43B3701F3}" dt="2023-10-20T10:48:24.250" v="1787" actId="1076"/>
          <ac:grpSpMkLst>
            <pc:docMk/>
            <pc:sldMk cId="2639688520" sldId="294"/>
            <ac:grpSpMk id="13" creationId="{F8B85F52-61D8-44A7-85E5-F08F93996583}"/>
          </ac:grpSpMkLst>
        </pc:grpChg>
        <pc:picChg chg="add mod">
          <ac:chgData name="子豪 章" userId="a49aefbc8cdc36ad" providerId="LiveId" clId="{13A92059-BAAC-4DF4-BE36-25E43B3701F3}" dt="2023-10-20T10:50:37.986" v="1809" actId="1076"/>
          <ac:picMkLst>
            <pc:docMk/>
            <pc:sldMk cId="2639688520" sldId="294"/>
            <ac:picMk id="2" creationId="{E29D409C-6854-48A8-A985-306BFB6D3E05}"/>
          </ac:picMkLst>
        </pc:picChg>
        <pc:picChg chg="add mod">
          <ac:chgData name="子豪 章" userId="a49aefbc8cdc36ad" providerId="LiveId" clId="{13A92059-BAAC-4DF4-BE36-25E43B3701F3}" dt="2023-10-20T10:50:41.118" v="1812" actId="1076"/>
          <ac:picMkLst>
            <pc:docMk/>
            <pc:sldMk cId="2639688520" sldId="294"/>
            <ac:picMk id="3" creationId="{363D60BB-7EA2-4D47-951F-6E819D0B14EE}"/>
          </ac:picMkLst>
        </pc:picChg>
        <pc:picChg chg="mod">
          <ac:chgData name="子豪 章" userId="a49aefbc8cdc36ad" providerId="LiveId" clId="{13A92059-BAAC-4DF4-BE36-25E43B3701F3}" dt="2023-10-20T10:47:41.888" v="1768" actId="1076"/>
          <ac:picMkLst>
            <pc:docMk/>
            <pc:sldMk cId="2639688520" sldId="294"/>
            <ac:picMk id="10" creationId="{3983FA56-0843-455D-B69F-8B3D2C170757}"/>
          </ac:picMkLst>
        </pc:picChg>
        <pc:picChg chg="add mod">
          <ac:chgData name="子豪 章" userId="a49aefbc8cdc36ad" providerId="LiveId" clId="{13A92059-BAAC-4DF4-BE36-25E43B3701F3}" dt="2023-10-20T10:56:04.906" v="1890" actId="1076"/>
          <ac:picMkLst>
            <pc:docMk/>
            <pc:sldMk cId="2639688520" sldId="294"/>
            <ac:picMk id="17" creationId="{314A2465-DA34-4550-8BD3-2E2875EC5F1A}"/>
          </ac:picMkLst>
        </pc:picChg>
        <pc:picChg chg="add mod">
          <ac:chgData name="子豪 章" userId="a49aefbc8cdc36ad" providerId="LiveId" clId="{13A92059-BAAC-4DF4-BE36-25E43B3701F3}" dt="2023-10-20T10:54:52.755" v="1869" actId="1076"/>
          <ac:picMkLst>
            <pc:docMk/>
            <pc:sldMk cId="2639688520" sldId="294"/>
            <ac:picMk id="24" creationId="{F8B8D7F7-F7F9-4E97-8F00-9984CCFCB5FE}"/>
          </ac:picMkLst>
        </pc:picChg>
        <pc:picChg chg="add mod">
          <ac:chgData name="子豪 章" userId="a49aefbc8cdc36ad" providerId="LiveId" clId="{13A92059-BAAC-4DF4-BE36-25E43B3701F3}" dt="2023-10-20T10:55:11.224" v="1875" actId="1076"/>
          <ac:picMkLst>
            <pc:docMk/>
            <pc:sldMk cId="2639688520" sldId="294"/>
            <ac:picMk id="25" creationId="{4ACC4928-C126-4973-B714-398F4F813BE7}"/>
          </ac:picMkLst>
        </pc:picChg>
        <pc:cxnChg chg="add mod">
          <ac:chgData name="子豪 章" userId="a49aefbc8cdc36ad" providerId="LiveId" clId="{13A92059-BAAC-4DF4-BE36-25E43B3701F3}" dt="2023-10-20T10:55:16.016" v="1876" actId="14100"/>
          <ac:cxnSpMkLst>
            <pc:docMk/>
            <pc:sldMk cId="2639688520" sldId="294"/>
            <ac:cxnSpMk id="14" creationId="{FC2B49AF-008B-49A7-89B1-34C4E23399F8}"/>
          </ac:cxnSpMkLst>
        </pc:cxnChg>
        <pc:cxnChg chg="add mod">
          <ac:chgData name="子豪 章" userId="a49aefbc8cdc36ad" providerId="LiveId" clId="{13A92059-BAAC-4DF4-BE36-25E43B3701F3}" dt="2023-10-20T10:55:23.166" v="1879" actId="14100"/>
          <ac:cxnSpMkLst>
            <pc:docMk/>
            <pc:sldMk cId="2639688520" sldId="294"/>
            <ac:cxnSpMk id="27" creationId="{D43A243C-3DC5-45BA-8840-B46E470E177B}"/>
          </ac:cxnSpMkLst>
        </pc:cxnChg>
      </pc:sldChg>
      <pc:sldChg chg="addSp delSp modSp add mod">
        <pc:chgData name="子豪 章" userId="a49aefbc8cdc36ad" providerId="LiveId" clId="{13A92059-BAAC-4DF4-BE36-25E43B3701F3}" dt="2023-10-20T11:28:52.625" v="2310" actId="478"/>
        <pc:sldMkLst>
          <pc:docMk/>
          <pc:sldMk cId="875165983" sldId="295"/>
        </pc:sldMkLst>
        <pc:spChg chg="mod">
          <ac:chgData name="子豪 章" userId="a49aefbc8cdc36ad" providerId="LiveId" clId="{13A92059-BAAC-4DF4-BE36-25E43B3701F3}" dt="2023-10-20T11:20:02.462" v="2261" actId="20577"/>
          <ac:spMkLst>
            <pc:docMk/>
            <pc:sldMk cId="875165983" sldId="295"/>
            <ac:spMk id="4" creationId="{40C5064E-8BF6-4AB8-B88F-49CF9347037C}"/>
          </ac:spMkLst>
        </pc:spChg>
        <pc:spChg chg="del">
          <ac:chgData name="子豪 章" userId="a49aefbc8cdc36ad" providerId="LiveId" clId="{13A92059-BAAC-4DF4-BE36-25E43B3701F3}" dt="2023-10-20T10:58:43.590" v="1995" actId="478"/>
          <ac:spMkLst>
            <pc:docMk/>
            <pc:sldMk cId="875165983" sldId="295"/>
            <ac:spMk id="6" creationId="{86B04745-BBC6-46EB-9EBC-EA86A736CE48}"/>
          </ac:spMkLst>
        </pc:spChg>
        <pc:spChg chg="add mod">
          <ac:chgData name="子豪 章" userId="a49aefbc8cdc36ad" providerId="LiveId" clId="{13A92059-BAAC-4DF4-BE36-25E43B3701F3}" dt="2023-10-20T10:59:59.460" v="2008" actId="14100"/>
          <ac:spMkLst>
            <pc:docMk/>
            <pc:sldMk cId="875165983" sldId="295"/>
            <ac:spMk id="7" creationId="{76485D1B-185D-4C4E-B561-D8A84A0ABAD1}"/>
          </ac:spMkLst>
        </pc:spChg>
        <pc:spChg chg="del">
          <ac:chgData name="子豪 章" userId="a49aefbc8cdc36ad" providerId="LiveId" clId="{13A92059-BAAC-4DF4-BE36-25E43B3701F3}" dt="2023-10-20T10:58:43.590" v="1995" actId="478"/>
          <ac:spMkLst>
            <pc:docMk/>
            <pc:sldMk cId="875165983" sldId="295"/>
            <ac:spMk id="8" creationId="{F56BE4EB-ABA8-4937-A5A1-8CC3656C7E79}"/>
          </ac:spMkLst>
        </pc:spChg>
        <pc:spChg chg="add del mod">
          <ac:chgData name="子豪 章" userId="a49aefbc8cdc36ad" providerId="LiveId" clId="{13A92059-BAAC-4DF4-BE36-25E43B3701F3}" dt="2023-10-20T11:28:52.625" v="2310" actId="478"/>
          <ac:spMkLst>
            <pc:docMk/>
            <pc:sldMk cId="875165983" sldId="295"/>
            <ac:spMk id="11" creationId="{F16740B8-C47C-4B11-945B-9E9B60721AED}"/>
          </ac:spMkLst>
        </pc:spChg>
        <pc:spChg chg="del">
          <ac:chgData name="子豪 章" userId="a49aefbc8cdc36ad" providerId="LiveId" clId="{13A92059-BAAC-4DF4-BE36-25E43B3701F3}" dt="2023-10-20T10:58:43.590" v="1995" actId="478"/>
          <ac:spMkLst>
            <pc:docMk/>
            <pc:sldMk cId="875165983" sldId="295"/>
            <ac:spMk id="20" creationId="{1F4DBC49-FDC1-4C0D-9575-90E7D55EFBD5}"/>
          </ac:spMkLst>
        </pc:spChg>
        <pc:spChg chg="del">
          <ac:chgData name="子豪 章" userId="a49aefbc8cdc36ad" providerId="LiveId" clId="{13A92059-BAAC-4DF4-BE36-25E43B3701F3}" dt="2023-10-20T10:58:43.590" v="1995" actId="478"/>
          <ac:spMkLst>
            <pc:docMk/>
            <pc:sldMk cId="875165983" sldId="295"/>
            <ac:spMk id="21" creationId="{13B1EEA5-C9A1-4B7C-AF9C-32B3DE3020C6}"/>
          </ac:spMkLst>
        </pc:spChg>
        <pc:spChg chg="del">
          <ac:chgData name="子豪 章" userId="a49aefbc8cdc36ad" providerId="LiveId" clId="{13A92059-BAAC-4DF4-BE36-25E43B3701F3}" dt="2023-10-20T10:58:43.590" v="1995" actId="478"/>
          <ac:spMkLst>
            <pc:docMk/>
            <pc:sldMk cId="875165983" sldId="295"/>
            <ac:spMk id="22" creationId="{5E98149B-C6F3-47AB-8F93-0B588B50BFA2}"/>
          </ac:spMkLst>
        </pc:spChg>
        <pc:spChg chg="add mod">
          <ac:chgData name="子豪 章" userId="a49aefbc8cdc36ad" providerId="LiveId" clId="{13A92059-BAAC-4DF4-BE36-25E43B3701F3}" dt="2023-10-20T11:02:19.016" v="2060" actId="1076"/>
          <ac:spMkLst>
            <pc:docMk/>
            <pc:sldMk cId="875165983" sldId="295"/>
            <ac:spMk id="26" creationId="{F8A1DB61-F4A5-4A83-8E88-7CF351A41DFB}"/>
          </ac:spMkLst>
        </pc:spChg>
        <pc:grpChg chg="del">
          <ac:chgData name="子豪 章" userId="a49aefbc8cdc36ad" providerId="LiveId" clId="{13A92059-BAAC-4DF4-BE36-25E43B3701F3}" dt="2023-10-20T10:58:43.590" v="1995" actId="478"/>
          <ac:grpSpMkLst>
            <pc:docMk/>
            <pc:sldMk cId="875165983" sldId="295"/>
            <ac:grpSpMk id="13" creationId="{F8B85F52-61D8-44A7-85E5-F08F93996583}"/>
          </ac:grpSpMkLst>
        </pc:grpChg>
        <pc:picChg chg="del">
          <ac:chgData name="子豪 章" userId="a49aefbc8cdc36ad" providerId="LiveId" clId="{13A92059-BAAC-4DF4-BE36-25E43B3701F3}" dt="2023-10-20T10:58:43.590" v="1995" actId="478"/>
          <ac:picMkLst>
            <pc:docMk/>
            <pc:sldMk cId="875165983" sldId="295"/>
            <ac:picMk id="2" creationId="{E29D409C-6854-48A8-A985-306BFB6D3E05}"/>
          </ac:picMkLst>
        </pc:picChg>
        <pc:picChg chg="del">
          <ac:chgData name="子豪 章" userId="a49aefbc8cdc36ad" providerId="LiveId" clId="{13A92059-BAAC-4DF4-BE36-25E43B3701F3}" dt="2023-10-20T10:58:43.590" v="1995" actId="478"/>
          <ac:picMkLst>
            <pc:docMk/>
            <pc:sldMk cId="875165983" sldId="295"/>
            <ac:picMk id="3" creationId="{363D60BB-7EA2-4D47-951F-6E819D0B14EE}"/>
          </ac:picMkLst>
        </pc:picChg>
        <pc:picChg chg="add mod">
          <ac:chgData name="子豪 章" userId="a49aefbc8cdc36ad" providerId="LiveId" clId="{13A92059-BAAC-4DF4-BE36-25E43B3701F3}" dt="2023-10-20T10:59:23.689" v="2000" actId="1076"/>
          <ac:picMkLst>
            <pc:docMk/>
            <pc:sldMk cId="875165983" sldId="295"/>
            <ac:picMk id="5" creationId="{26C7741C-24F4-4A37-B131-A190E5B0248B}"/>
          </ac:picMkLst>
        </pc:picChg>
        <pc:picChg chg="add mod">
          <ac:chgData name="子豪 章" userId="a49aefbc8cdc36ad" providerId="LiveId" clId="{13A92059-BAAC-4DF4-BE36-25E43B3701F3}" dt="2023-10-20T11:02:14.726" v="2059" actId="1076"/>
          <ac:picMkLst>
            <pc:docMk/>
            <pc:sldMk cId="875165983" sldId="295"/>
            <ac:picMk id="9" creationId="{569C94E2-39EE-4377-9006-F1354B8A0A1C}"/>
          </ac:picMkLst>
        </pc:picChg>
        <pc:picChg chg="del">
          <ac:chgData name="子豪 章" userId="a49aefbc8cdc36ad" providerId="LiveId" clId="{13A92059-BAAC-4DF4-BE36-25E43B3701F3}" dt="2023-10-20T10:58:43.590" v="1995" actId="478"/>
          <ac:picMkLst>
            <pc:docMk/>
            <pc:sldMk cId="875165983" sldId="295"/>
            <ac:picMk id="10" creationId="{3983FA56-0843-455D-B69F-8B3D2C170757}"/>
          </ac:picMkLst>
        </pc:picChg>
        <pc:picChg chg="del">
          <ac:chgData name="子豪 章" userId="a49aefbc8cdc36ad" providerId="LiveId" clId="{13A92059-BAAC-4DF4-BE36-25E43B3701F3}" dt="2023-10-20T10:58:43.590" v="1995" actId="478"/>
          <ac:picMkLst>
            <pc:docMk/>
            <pc:sldMk cId="875165983" sldId="295"/>
            <ac:picMk id="17" creationId="{314A2465-DA34-4550-8BD3-2E2875EC5F1A}"/>
          </ac:picMkLst>
        </pc:picChg>
        <pc:picChg chg="del">
          <ac:chgData name="子豪 章" userId="a49aefbc8cdc36ad" providerId="LiveId" clId="{13A92059-BAAC-4DF4-BE36-25E43B3701F3}" dt="2023-10-20T10:58:43.590" v="1995" actId="478"/>
          <ac:picMkLst>
            <pc:docMk/>
            <pc:sldMk cId="875165983" sldId="295"/>
            <ac:picMk id="24" creationId="{F8B8D7F7-F7F9-4E97-8F00-9984CCFCB5FE}"/>
          </ac:picMkLst>
        </pc:picChg>
        <pc:picChg chg="del">
          <ac:chgData name="子豪 章" userId="a49aefbc8cdc36ad" providerId="LiveId" clId="{13A92059-BAAC-4DF4-BE36-25E43B3701F3}" dt="2023-10-20T10:58:43.590" v="1995" actId="478"/>
          <ac:picMkLst>
            <pc:docMk/>
            <pc:sldMk cId="875165983" sldId="295"/>
            <ac:picMk id="25" creationId="{4ACC4928-C126-4973-B714-398F4F813BE7}"/>
          </ac:picMkLst>
        </pc:picChg>
        <pc:cxnChg chg="del">
          <ac:chgData name="子豪 章" userId="a49aefbc8cdc36ad" providerId="LiveId" clId="{13A92059-BAAC-4DF4-BE36-25E43B3701F3}" dt="2023-10-20T10:58:44.835" v="1996" actId="478"/>
          <ac:cxnSpMkLst>
            <pc:docMk/>
            <pc:sldMk cId="875165983" sldId="295"/>
            <ac:cxnSpMk id="14" creationId="{FC2B49AF-008B-49A7-89B1-34C4E23399F8}"/>
          </ac:cxnSpMkLst>
        </pc:cxnChg>
        <pc:cxnChg chg="del">
          <ac:chgData name="子豪 章" userId="a49aefbc8cdc36ad" providerId="LiveId" clId="{13A92059-BAAC-4DF4-BE36-25E43B3701F3}" dt="2023-10-20T10:58:43.590" v="1995" actId="478"/>
          <ac:cxnSpMkLst>
            <pc:docMk/>
            <pc:sldMk cId="875165983" sldId="295"/>
            <ac:cxnSpMk id="27" creationId="{D43A243C-3DC5-45BA-8840-B46E470E177B}"/>
          </ac:cxnSpMkLst>
        </pc:cxnChg>
      </pc:sldChg>
      <pc:sldChg chg="addSp delSp modSp add mod">
        <pc:chgData name="子豪 章" userId="a49aefbc8cdc36ad" providerId="LiveId" clId="{13A92059-BAAC-4DF4-BE36-25E43B3701F3}" dt="2023-10-20T11:32:03.483" v="2372" actId="1076"/>
        <pc:sldMkLst>
          <pc:docMk/>
          <pc:sldMk cId="4220200417" sldId="296"/>
        </pc:sldMkLst>
        <pc:spChg chg="add del mod">
          <ac:chgData name="子豪 章" userId="a49aefbc8cdc36ad" providerId="LiveId" clId="{13A92059-BAAC-4DF4-BE36-25E43B3701F3}" dt="2023-10-20T11:04:56.890" v="2070"/>
          <ac:spMkLst>
            <pc:docMk/>
            <pc:sldMk cId="4220200417" sldId="296"/>
            <ac:spMk id="3" creationId="{776109ED-6911-4E05-827F-07A88A499775}"/>
          </ac:spMkLst>
        </pc:spChg>
        <pc:spChg chg="mod">
          <ac:chgData name="子豪 章" userId="a49aefbc8cdc36ad" providerId="LiveId" clId="{13A92059-BAAC-4DF4-BE36-25E43B3701F3}" dt="2023-10-20T11:20:16.088" v="2267" actId="20577"/>
          <ac:spMkLst>
            <pc:docMk/>
            <pc:sldMk cId="4220200417" sldId="296"/>
            <ac:spMk id="4" creationId="{40C5064E-8BF6-4AB8-B88F-49CF9347037C}"/>
          </ac:spMkLst>
        </pc:spChg>
        <pc:spChg chg="add mod">
          <ac:chgData name="子豪 章" userId="a49aefbc8cdc36ad" providerId="LiveId" clId="{13A92059-BAAC-4DF4-BE36-25E43B3701F3}" dt="2023-10-20T11:31:49.352" v="2371" actId="1076"/>
          <ac:spMkLst>
            <pc:docMk/>
            <pc:sldMk cId="4220200417" sldId="296"/>
            <ac:spMk id="6" creationId="{81B4E6B3-4F26-4993-8A1A-612ACD250C24}"/>
          </ac:spMkLst>
        </pc:spChg>
        <pc:spChg chg="del">
          <ac:chgData name="子豪 章" userId="a49aefbc8cdc36ad" providerId="LiveId" clId="{13A92059-BAAC-4DF4-BE36-25E43B3701F3}" dt="2023-10-20T11:02:27.057" v="2063" actId="478"/>
          <ac:spMkLst>
            <pc:docMk/>
            <pc:sldMk cId="4220200417" sldId="296"/>
            <ac:spMk id="7" creationId="{76485D1B-185D-4C4E-B561-D8A84A0ABAD1}"/>
          </ac:spMkLst>
        </pc:spChg>
        <pc:spChg chg="del">
          <ac:chgData name="子豪 章" userId="a49aefbc8cdc36ad" providerId="LiveId" clId="{13A92059-BAAC-4DF4-BE36-25E43B3701F3}" dt="2023-10-20T11:02:27.057" v="2063" actId="478"/>
          <ac:spMkLst>
            <pc:docMk/>
            <pc:sldMk cId="4220200417" sldId="296"/>
            <ac:spMk id="11" creationId="{F16740B8-C47C-4B11-945B-9E9B60721AED}"/>
          </ac:spMkLst>
        </pc:spChg>
        <pc:spChg chg="del">
          <ac:chgData name="子豪 章" userId="a49aefbc8cdc36ad" providerId="LiveId" clId="{13A92059-BAAC-4DF4-BE36-25E43B3701F3}" dt="2023-10-20T11:02:27.057" v="2063" actId="478"/>
          <ac:spMkLst>
            <pc:docMk/>
            <pc:sldMk cId="4220200417" sldId="296"/>
            <ac:spMk id="26" creationId="{F8A1DB61-F4A5-4A83-8E88-7CF351A41DFB}"/>
          </ac:spMkLst>
        </pc:spChg>
        <pc:picChg chg="add mod">
          <ac:chgData name="子豪 章" userId="a49aefbc8cdc36ad" providerId="LiveId" clId="{13A92059-BAAC-4DF4-BE36-25E43B3701F3}" dt="2023-10-20T11:32:03.483" v="2372" actId="1076"/>
          <ac:picMkLst>
            <pc:docMk/>
            <pc:sldMk cId="4220200417" sldId="296"/>
            <ac:picMk id="2" creationId="{ABE2814D-58C6-4A38-ADB9-A73C2324FC96}"/>
          </ac:picMkLst>
        </pc:picChg>
        <pc:picChg chg="del">
          <ac:chgData name="子豪 章" userId="a49aefbc8cdc36ad" providerId="LiveId" clId="{13A92059-BAAC-4DF4-BE36-25E43B3701F3}" dt="2023-10-20T11:02:27.057" v="2063" actId="478"/>
          <ac:picMkLst>
            <pc:docMk/>
            <pc:sldMk cId="4220200417" sldId="296"/>
            <ac:picMk id="5" creationId="{26C7741C-24F4-4A37-B131-A190E5B0248B}"/>
          </ac:picMkLst>
        </pc:picChg>
        <pc:picChg chg="add del mod modCrop">
          <ac:chgData name="子豪 章" userId="a49aefbc8cdc36ad" providerId="LiveId" clId="{13A92059-BAAC-4DF4-BE36-25E43B3701F3}" dt="2023-10-20T11:31:07.211" v="2352" actId="21"/>
          <ac:picMkLst>
            <pc:docMk/>
            <pc:sldMk cId="4220200417" sldId="296"/>
            <ac:picMk id="8" creationId="{29283A65-33B1-477B-B32D-B7979D05D2E7}"/>
          </ac:picMkLst>
        </pc:picChg>
        <pc:picChg chg="del">
          <ac:chgData name="子豪 章" userId="a49aefbc8cdc36ad" providerId="LiveId" clId="{13A92059-BAAC-4DF4-BE36-25E43B3701F3}" dt="2023-10-20T11:02:27.057" v="2063" actId="478"/>
          <ac:picMkLst>
            <pc:docMk/>
            <pc:sldMk cId="4220200417" sldId="296"/>
            <ac:picMk id="9" creationId="{569C94E2-39EE-4377-9006-F1354B8A0A1C}"/>
          </ac:picMkLst>
        </pc:picChg>
        <pc:picChg chg="add del mod">
          <ac:chgData name="子豪 章" userId="a49aefbc8cdc36ad" providerId="LiveId" clId="{13A92059-BAAC-4DF4-BE36-25E43B3701F3}" dt="2023-10-20T11:31:13.382" v="2354" actId="21"/>
          <ac:picMkLst>
            <pc:docMk/>
            <pc:sldMk cId="4220200417" sldId="296"/>
            <ac:picMk id="10" creationId="{035ACDED-331B-4E91-8B6C-54443C947266}"/>
          </ac:picMkLst>
        </pc:picChg>
        <pc:picChg chg="add mod">
          <ac:chgData name="子豪 章" userId="a49aefbc8cdc36ad" providerId="LiveId" clId="{13A92059-BAAC-4DF4-BE36-25E43B3701F3}" dt="2023-10-20T11:31:42.134" v="2367" actId="1076"/>
          <ac:picMkLst>
            <pc:docMk/>
            <pc:sldMk cId="4220200417" sldId="296"/>
            <ac:picMk id="17" creationId="{BBA34995-FE22-4821-AD1E-87751FC5EE09}"/>
          </ac:picMkLst>
        </pc:picChg>
        <pc:cxnChg chg="add del mod">
          <ac:chgData name="子豪 章" userId="a49aefbc8cdc36ad" providerId="LiveId" clId="{13A92059-BAAC-4DF4-BE36-25E43B3701F3}" dt="2023-10-20T11:31:16.304" v="2356" actId="478"/>
          <ac:cxnSpMkLst>
            <pc:docMk/>
            <pc:sldMk cId="4220200417" sldId="296"/>
            <ac:cxnSpMk id="13" creationId="{79A0AF3D-F9F3-48DA-8B59-E756E707A1AC}"/>
          </ac:cxnSpMkLst>
        </pc:cxnChg>
        <pc:cxnChg chg="add del mod">
          <ac:chgData name="子豪 章" userId="a49aefbc8cdc36ad" providerId="LiveId" clId="{13A92059-BAAC-4DF4-BE36-25E43B3701F3}" dt="2023-10-20T11:31:16.871" v="2357" actId="478"/>
          <ac:cxnSpMkLst>
            <pc:docMk/>
            <pc:sldMk cId="4220200417" sldId="296"/>
            <ac:cxnSpMk id="15" creationId="{FE31FE22-ECC8-4912-8775-821BBDF4535B}"/>
          </ac:cxnSpMkLst>
        </pc:cxnChg>
      </pc:sldChg>
      <pc:sldChg chg="addSp delSp modSp add mod ord">
        <pc:chgData name="子豪 章" userId="a49aefbc8cdc36ad" providerId="LiveId" clId="{13A92059-BAAC-4DF4-BE36-25E43B3701F3}" dt="2023-10-20T11:32:50.057" v="2377"/>
        <pc:sldMkLst>
          <pc:docMk/>
          <pc:sldMk cId="199618755" sldId="297"/>
        </pc:sldMkLst>
        <pc:spChg chg="mod">
          <ac:chgData name="子豪 章" userId="a49aefbc8cdc36ad" providerId="LiveId" clId="{13A92059-BAAC-4DF4-BE36-25E43B3701F3}" dt="2023-10-20T11:20:28.447" v="2279" actId="20577"/>
          <ac:spMkLst>
            <pc:docMk/>
            <pc:sldMk cId="199618755" sldId="297"/>
            <ac:spMk id="4" creationId="{40C5064E-8BF6-4AB8-B88F-49CF9347037C}"/>
          </ac:spMkLst>
        </pc:spChg>
        <pc:spChg chg="del">
          <ac:chgData name="子豪 章" userId="a49aefbc8cdc36ad" providerId="LiveId" clId="{13A92059-BAAC-4DF4-BE36-25E43B3701F3}" dt="2023-10-20T11:20:31.671" v="2280" actId="478"/>
          <ac:spMkLst>
            <pc:docMk/>
            <pc:sldMk cId="199618755" sldId="297"/>
            <ac:spMk id="6" creationId="{81B4E6B3-4F26-4993-8A1A-612ACD250C24}"/>
          </ac:spMkLst>
        </pc:spChg>
        <pc:picChg chg="del">
          <ac:chgData name="子豪 章" userId="a49aefbc8cdc36ad" providerId="LiveId" clId="{13A92059-BAAC-4DF4-BE36-25E43B3701F3}" dt="2023-10-20T11:20:31.671" v="2280" actId="478"/>
          <ac:picMkLst>
            <pc:docMk/>
            <pc:sldMk cId="199618755" sldId="297"/>
            <ac:picMk id="2" creationId="{ABE2814D-58C6-4A38-ADB9-A73C2324FC96}"/>
          </ac:picMkLst>
        </pc:picChg>
        <pc:picChg chg="add del mod">
          <ac:chgData name="子豪 章" userId="a49aefbc8cdc36ad" providerId="LiveId" clId="{13A92059-BAAC-4DF4-BE36-25E43B3701F3}" dt="2023-10-20T11:29:45.381" v="2311" actId="478"/>
          <ac:picMkLst>
            <pc:docMk/>
            <pc:sldMk cId="199618755" sldId="297"/>
            <ac:picMk id="3" creationId="{C4DAAF3A-B947-4BFA-89D3-A909F562D03F}"/>
          </ac:picMkLst>
        </pc:picChg>
        <pc:picChg chg="add del mod">
          <ac:chgData name="子豪 章" userId="a49aefbc8cdc36ad" providerId="LiveId" clId="{13A92059-BAAC-4DF4-BE36-25E43B3701F3}" dt="2023-10-20T11:29:46.188" v="2312" actId="478"/>
          <ac:picMkLst>
            <pc:docMk/>
            <pc:sldMk cId="199618755" sldId="297"/>
            <ac:picMk id="5" creationId="{D73CF1FF-8F8D-4979-B9DB-49EBB996CB31}"/>
          </ac:picMkLst>
        </pc:picChg>
        <pc:picChg chg="add mod modCrop">
          <ac:chgData name="子豪 章" userId="a49aefbc8cdc36ad" providerId="LiveId" clId="{13A92059-BAAC-4DF4-BE36-25E43B3701F3}" dt="2023-10-20T11:30:17.910" v="2321" actId="1076"/>
          <ac:picMkLst>
            <pc:docMk/>
            <pc:sldMk cId="199618755" sldId="297"/>
            <ac:picMk id="7" creationId="{6565556B-8117-4673-9003-FDAA5573D025}"/>
          </ac:picMkLst>
        </pc:picChg>
        <pc:picChg chg="del">
          <ac:chgData name="子豪 章" userId="a49aefbc8cdc36ad" providerId="LiveId" clId="{13A92059-BAAC-4DF4-BE36-25E43B3701F3}" dt="2023-10-20T11:20:31.671" v="2280" actId="478"/>
          <ac:picMkLst>
            <pc:docMk/>
            <pc:sldMk cId="199618755" sldId="297"/>
            <ac:picMk id="8" creationId="{29283A65-33B1-477B-B32D-B7979D05D2E7}"/>
          </ac:picMkLst>
        </pc:picChg>
        <pc:picChg chg="del">
          <ac:chgData name="子豪 章" userId="a49aefbc8cdc36ad" providerId="LiveId" clId="{13A92059-BAAC-4DF4-BE36-25E43B3701F3}" dt="2023-10-20T11:20:31.671" v="2280" actId="478"/>
          <ac:picMkLst>
            <pc:docMk/>
            <pc:sldMk cId="199618755" sldId="297"/>
            <ac:picMk id="10" creationId="{035ACDED-331B-4E91-8B6C-54443C947266}"/>
          </ac:picMkLst>
        </pc:picChg>
        <pc:picChg chg="add mod">
          <ac:chgData name="子豪 章" userId="a49aefbc8cdc36ad" providerId="LiveId" clId="{13A92059-BAAC-4DF4-BE36-25E43B3701F3}" dt="2023-10-20T11:30:31.591" v="2326" actId="1076"/>
          <ac:picMkLst>
            <pc:docMk/>
            <pc:sldMk cId="199618755" sldId="297"/>
            <ac:picMk id="12" creationId="{9C8C5A5B-77F1-48DE-8EB7-04C2258C03DD}"/>
          </ac:picMkLst>
        </pc:picChg>
        <pc:cxnChg chg="del">
          <ac:chgData name="子豪 章" userId="a49aefbc8cdc36ad" providerId="LiveId" clId="{13A92059-BAAC-4DF4-BE36-25E43B3701F3}" dt="2023-10-20T11:20:32.693" v="2281" actId="478"/>
          <ac:cxnSpMkLst>
            <pc:docMk/>
            <pc:sldMk cId="199618755" sldId="297"/>
            <ac:cxnSpMk id="13" creationId="{79A0AF3D-F9F3-48DA-8B59-E756E707A1AC}"/>
          </ac:cxnSpMkLst>
        </pc:cxnChg>
        <pc:cxnChg chg="del">
          <ac:chgData name="子豪 章" userId="a49aefbc8cdc36ad" providerId="LiveId" clId="{13A92059-BAAC-4DF4-BE36-25E43B3701F3}" dt="2023-10-20T11:20:31.671" v="2280" actId="478"/>
          <ac:cxnSpMkLst>
            <pc:docMk/>
            <pc:sldMk cId="199618755" sldId="297"/>
            <ac:cxnSpMk id="15" creationId="{FE31FE22-ECC8-4912-8775-821BBDF4535B}"/>
          </ac:cxnSpMkLst>
        </pc:cxnChg>
      </pc:sldChg>
      <pc:sldChg chg="addSp delSp modSp new mod ord modClrScheme chgLayout">
        <pc:chgData name="子豪 章" userId="a49aefbc8cdc36ad" providerId="LiveId" clId="{13A92059-BAAC-4DF4-BE36-25E43B3701F3}" dt="2023-10-20T11:43:57.881" v="2829" actId="1076"/>
        <pc:sldMkLst>
          <pc:docMk/>
          <pc:sldMk cId="1543003711" sldId="298"/>
        </pc:sldMkLst>
        <pc:spChg chg="del">
          <ac:chgData name="子豪 章" userId="a49aefbc8cdc36ad" providerId="LiveId" clId="{13A92059-BAAC-4DF4-BE36-25E43B3701F3}" dt="2023-10-20T11:24:05.022" v="2297" actId="478"/>
          <ac:spMkLst>
            <pc:docMk/>
            <pc:sldMk cId="1543003711" sldId="298"/>
            <ac:spMk id="2" creationId="{5B601C69-D229-4EC1-A7FF-D9FC7977747C}"/>
          </ac:spMkLst>
        </pc:spChg>
        <pc:spChg chg="del">
          <ac:chgData name="子豪 章" userId="a49aefbc8cdc36ad" providerId="LiveId" clId="{13A92059-BAAC-4DF4-BE36-25E43B3701F3}" dt="2023-10-20T11:24:05.022" v="2297" actId="478"/>
          <ac:spMkLst>
            <pc:docMk/>
            <pc:sldMk cId="1543003711" sldId="298"/>
            <ac:spMk id="3" creationId="{C3F49422-7C2B-441E-930A-DB4E67ED21F0}"/>
          </ac:spMkLst>
        </pc:spChg>
        <pc:spChg chg="add mod">
          <ac:chgData name="子豪 章" userId="a49aefbc8cdc36ad" providerId="LiveId" clId="{13A92059-BAAC-4DF4-BE36-25E43B3701F3}" dt="2023-10-20T11:30:56.127" v="2349" actId="20577"/>
          <ac:spMkLst>
            <pc:docMk/>
            <pc:sldMk cId="1543003711" sldId="298"/>
            <ac:spMk id="6" creationId="{DA5B318C-FA9D-4B11-A7D5-6703261E1B6A}"/>
          </ac:spMkLst>
        </pc:spChg>
        <pc:spChg chg="add mod">
          <ac:chgData name="子豪 章" userId="a49aefbc8cdc36ad" providerId="LiveId" clId="{13A92059-BAAC-4DF4-BE36-25E43B3701F3}" dt="2023-10-20T11:34:23.355" v="2445" actId="1076"/>
          <ac:spMkLst>
            <pc:docMk/>
            <pc:sldMk cId="1543003711" sldId="298"/>
            <ac:spMk id="9" creationId="{CCB68C01-7560-4A27-974D-C405AE8BEC0E}"/>
          </ac:spMkLst>
        </pc:spChg>
        <pc:spChg chg="add mod">
          <ac:chgData name="子豪 章" userId="a49aefbc8cdc36ad" providerId="LiveId" clId="{13A92059-BAAC-4DF4-BE36-25E43B3701F3}" dt="2023-10-20T11:35:07.583" v="2494" actId="20577"/>
          <ac:spMkLst>
            <pc:docMk/>
            <pc:sldMk cId="1543003711" sldId="298"/>
            <ac:spMk id="20" creationId="{29608F85-5847-422D-A8C1-9B92B349E3D9}"/>
          </ac:spMkLst>
        </pc:spChg>
        <pc:picChg chg="add del mod">
          <ac:chgData name="子豪 章" userId="a49aefbc8cdc36ad" providerId="LiveId" clId="{13A92059-BAAC-4DF4-BE36-25E43B3701F3}" dt="2023-10-20T11:30:25.947" v="2322" actId="21"/>
          <ac:picMkLst>
            <pc:docMk/>
            <pc:sldMk cId="1543003711" sldId="298"/>
            <ac:picMk id="4" creationId="{E843ED2E-67C8-4996-80C9-8CFF9984AC37}"/>
          </ac:picMkLst>
        </pc:picChg>
        <pc:picChg chg="add mod">
          <ac:chgData name="子豪 章" userId="a49aefbc8cdc36ad" providerId="LiveId" clId="{13A92059-BAAC-4DF4-BE36-25E43B3701F3}" dt="2023-10-20T11:34:54.157" v="2456" actId="1076"/>
          <ac:picMkLst>
            <pc:docMk/>
            <pc:sldMk cId="1543003711" sldId="298"/>
            <ac:picMk id="5" creationId="{C123744F-66FE-4031-B7D8-543D970CE41F}"/>
          </ac:picMkLst>
        </pc:picChg>
        <pc:picChg chg="add mod">
          <ac:chgData name="子豪 章" userId="a49aefbc8cdc36ad" providerId="LiveId" clId="{13A92059-BAAC-4DF4-BE36-25E43B3701F3}" dt="2023-10-20T11:34:18.871" v="2442" actId="1076"/>
          <ac:picMkLst>
            <pc:docMk/>
            <pc:sldMk cId="1543003711" sldId="298"/>
            <ac:picMk id="7" creationId="{8435F2A0-D1C3-4B18-939D-CDC40C0F9ACE}"/>
          </ac:picMkLst>
        </pc:picChg>
        <pc:picChg chg="add mod">
          <ac:chgData name="子豪 章" userId="a49aefbc8cdc36ad" providerId="LiveId" clId="{13A92059-BAAC-4DF4-BE36-25E43B3701F3}" dt="2023-10-20T11:43:57.881" v="2829" actId="1076"/>
          <ac:picMkLst>
            <pc:docMk/>
            <pc:sldMk cId="1543003711" sldId="298"/>
            <ac:picMk id="8" creationId="{E7C9BB3B-6BD1-425C-A674-44F6E98FAF40}"/>
          </ac:picMkLst>
        </pc:picChg>
        <pc:picChg chg="add mod">
          <ac:chgData name="子豪 章" userId="a49aefbc8cdc36ad" providerId="LiveId" clId="{13A92059-BAAC-4DF4-BE36-25E43B3701F3}" dt="2023-10-20T11:34:08.532" v="2434" actId="1076"/>
          <ac:picMkLst>
            <pc:docMk/>
            <pc:sldMk cId="1543003711" sldId="298"/>
            <ac:picMk id="10" creationId="{DA6D5A83-69EC-459C-A21D-6EB410BA24BC}"/>
          </ac:picMkLst>
        </pc:picChg>
        <pc:cxnChg chg="add mod">
          <ac:chgData name="子豪 章" userId="a49aefbc8cdc36ad" providerId="LiveId" clId="{13A92059-BAAC-4DF4-BE36-25E43B3701F3}" dt="2023-10-20T11:34:20.261" v="2443" actId="1076"/>
          <ac:cxnSpMkLst>
            <pc:docMk/>
            <pc:sldMk cId="1543003711" sldId="298"/>
            <ac:cxnSpMk id="11" creationId="{7CF78164-5864-4C9B-AEF2-46ED3DE6B89D}"/>
          </ac:cxnSpMkLst>
        </pc:cxnChg>
        <pc:cxnChg chg="add mod">
          <ac:chgData name="子豪 章" userId="a49aefbc8cdc36ad" providerId="LiveId" clId="{13A92059-BAAC-4DF4-BE36-25E43B3701F3}" dt="2023-10-20T11:34:53.061" v="2455" actId="14100"/>
          <ac:cxnSpMkLst>
            <pc:docMk/>
            <pc:sldMk cId="1543003711" sldId="298"/>
            <ac:cxnSpMk id="14" creationId="{D9C9A11B-35AE-4C50-B0F2-F111FA836974}"/>
          </ac:cxnSpMkLst>
        </pc:cxnChg>
      </pc:sldChg>
      <pc:sldChg chg="addSp delSp modSp new mod ord modClrScheme chgLayout">
        <pc:chgData name="子豪 章" userId="a49aefbc8cdc36ad" providerId="LiveId" clId="{13A92059-BAAC-4DF4-BE36-25E43B3701F3}" dt="2023-10-20T11:43:41.562" v="2828" actId="20577"/>
        <pc:sldMkLst>
          <pc:docMk/>
          <pc:sldMk cId="942135151" sldId="299"/>
        </pc:sldMkLst>
        <pc:spChg chg="del">
          <ac:chgData name="子豪 章" userId="a49aefbc8cdc36ad" providerId="LiveId" clId="{13A92059-BAAC-4DF4-BE36-25E43B3701F3}" dt="2023-10-20T11:28:08.431" v="2306" actId="478"/>
          <ac:spMkLst>
            <pc:docMk/>
            <pc:sldMk cId="942135151" sldId="299"/>
            <ac:spMk id="2" creationId="{184186FD-2C03-458E-865B-9ABC16F60639}"/>
          </ac:spMkLst>
        </pc:spChg>
        <pc:spChg chg="del">
          <ac:chgData name="子豪 章" userId="a49aefbc8cdc36ad" providerId="LiveId" clId="{13A92059-BAAC-4DF4-BE36-25E43B3701F3}" dt="2023-10-20T11:28:08.431" v="2306" actId="478"/>
          <ac:spMkLst>
            <pc:docMk/>
            <pc:sldMk cId="942135151" sldId="299"/>
            <ac:spMk id="3" creationId="{3C376EDD-3458-4C8D-B8E5-54F1A291D270}"/>
          </ac:spMkLst>
        </pc:spChg>
        <pc:spChg chg="add mod">
          <ac:chgData name="子豪 章" userId="a49aefbc8cdc36ad" providerId="LiveId" clId="{13A92059-BAAC-4DF4-BE36-25E43B3701F3}" dt="2023-10-20T11:35:30.584" v="2508" actId="20577"/>
          <ac:spMkLst>
            <pc:docMk/>
            <pc:sldMk cId="942135151" sldId="299"/>
            <ac:spMk id="7" creationId="{CFD5072C-B96D-4F59-99A5-8938FE409192}"/>
          </ac:spMkLst>
        </pc:spChg>
        <pc:spChg chg="add mod">
          <ac:chgData name="子豪 章" userId="a49aefbc8cdc36ad" providerId="LiveId" clId="{13A92059-BAAC-4DF4-BE36-25E43B3701F3}" dt="2023-10-20T11:43:41.562" v="2828" actId="20577"/>
          <ac:spMkLst>
            <pc:docMk/>
            <pc:sldMk cId="942135151" sldId="299"/>
            <ac:spMk id="9" creationId="{B0D3DDE0-ABA4-4A87-9C15-6B66333C3128}"/>
          </ac:spMkLst>
        </pc:spChg>
        <pc:picChg chg="add mod">
          <ac:chgData name="子豪 章" userId="a49aefbc8cdc36ad" providerId="LiveId" clId="{13A92059-BAAC-4DF4-BE36-25E43B3701F3}" dt="2023-10-20T11:43:31.427" v="2804" actId="14100"/>
          <ac:picMkLst>
            <pc:docMk/>
            <pc:sldMk cId="942135151" sldId="299"/>
            <ac:picMk id="4" creationId="{FCF0C9FC-CEFC-4574-832A-B78DD8DB3B37}"/>
          </ac:picMkLst>
        </pc:picChg>
        <pc:picChg chg="add mod">
          <ac:chgData name="子豪 章" userId="a49aefbc8cdc36ad" providerId="LiveId" clId="{13A92059-BAAC-4DF4-BE36-25E43B3701F3}" dt="2023-10-20T11:41:18.557" v="2705" actId="1076"/>
          <ac:picMkLst>
            <pc:docMk/>
            <pc:sldMk cId="942135151" sldId="299"/>
            <ac:picMk id="8" creationId="{29E4756C-A696-474B-B927-EE2E8960B271}"/>
          </ac:picMkLst>
        </pc:picChg>
        <pc:cxnChg chg="add del">
          <ac:chgData name="子豪 章" userId="a49aefbc8cdc36ad" providerId="LiveId" clId="{13A92059-BAAC-4DF4-BE36-25E43B3701F3}" dt="2023-10-20T11:32:44.446" v="2373" actId="478"/>
          <ac:cxnSpMkLst>
            <pc:docMk/>
            <pc:sldMk cId="942135151" sldId="299"/>
            <ac:cxnSpMk id="6" creationId="{B21D2621-A539-4F82-A2BA-A404A41EE2E7}"/>
          </ac:cxnSpMkLst>
        </pc:cxnChg>
      </pc:sldChg>
      <pc:sldMasterChg chg="delSldLayout">
        <pc:chgData name="子豪 章" userId="a49aefbc8cdc36ad" providerId="LiveId" clId="{13A92059-BAAC-4DF4-BE36-25E43B3701F3}" dt="2023-10-20T11:42:18.961" v="2714" actId="47"/>
        <pc:sldMasterMkLst>
          <pc:docMk/>
          <pc:sldMasterMk cId="308249042" sldId="2147483648"/>
        </pc:sldMasterMkLst>
        <pc:sldLayoutChg chg="del">
          <pc:chgData name="子豪 章" userId="a49aefbc8cdc36ad" providerId="LiveId" clId="{13A92059-BAAC-4DF4-BE36-25E43B3701F3}" dt="2023-10-20T11:42:18.961" v="2714" actId="47"/>
          <pc:sldLayoutMkLst>
            <pc:docMk/>
            <pc:sldMasterMk cId="308249042" sldId="2147483648"/>
            <pc:sldLayoutMk cId="3371386214" sldId="2147483660"/>
          </pc:sldLayoutMkLst>
        </pc:sldLayoutChg>
      </pc:sldMasterChg>
    </pc:docChg>
  </pc:docChgLst>
  <pc:docChgLst>
    <pc:chgData name="子豪 章" userId="a49aefbc8cdc36ad" providerId="LiveId" clId="{96A10620-9B2D-4E3D-B247-8561B3BE6E28}"/>
    <pc:docChg chg="undo custSel addSld modSld">
      <pc:chgData name="子豪 章" userId="a49aefbc8cdc36ad" providerId="LiveId" clId="{96A10620-9B2D-4E3D-B247-8561B3BE6E28}" dt="2023-10-17T05:28:24.462" v="208" actId="14100"/>
      <pc:docMkLst>
        <pc:docMk/>
      </pc:docMkLst>
      <pc:sldChg chg="addSp delSp modSp mod">
        <pc:chgData name="子豪 章" userId="a49aefbc8cdc36ad" providerId="LiveId" clId="{96A10620-9B2D-4E3D-B247-8561B3BE6E28}" dt="2023-10-17T05:05:19.965" v="19" actId="21"/>
        <pc:sldMkLst>
          <pc:docMk/>
          <pc:sldMk cId="292854877" sldId="279"/>
        </pc:sldMkLst>
        <pc:picChg chg="mod">
          <ac:chgData name="子豪 章" userId="a49aefbc8cdc36ad" providerId="LiveId" clId="{96A10620-9B2D-4E3D-B247-8561B3BE6E28}" dt="2023-10-17T05:04:44.721" v="7" actId="1076"/>
          <ac:picMkLst>
            <pc:docMk/>
            <pc:sldMk cId="292854877" sldId="279"/>
            <ac:picMk id="3" creationId="{878BF558-DA7F-1166-1DB1-3B0ACE9A0E89}"/>
          </ac:picMkLst>
        </pc:picChg>
        <pc:picChg chg="mod">
          <ac:chgData name="子豪 章" userId="a49aefbc8cdc36ad" providerId="LiveId" clId="{96A10620-9B2D-4E3D-B247-8561B3BE6E28}" dt="2023-10-17T05:04:36.307" v="0" actId="14100"/>
          <ac:picMkLst>
            <pc:docMk/>
            <pc:sldMk cId="292854877" sldId="279"/>
            <ac:picMk id="5" creationId="{495D71E5-B472-CA7E-C795-81618E250657}"/>
          </ac:picMkLst>
        </pc:picChg>
        <pc:picChg chg="mod">
          <ac:chgData name="子豪 章" userId="a49aefbc8cdc36ad" providerId="LiveId" clId="{96A10620-9B2D-4E3D-B247-8561B3BE6E28}" dt="2023-10-17T05:04:44.138" v="6" actId="1076"/>
          <ac:picMkLst>
            <pc:docMk/>
            <pc:sldMk cId="292854877" sldId="279"/>
            <ac:picMk id="6" creationId="{08786253-7608-A47A-A3FB-40CAB692DB88}"/>
          </ac:picMkLst>
        </pc:picChg>
        <pc:picChg chg="add del mod">
          <ac:chgData name="子豪 章" userId="a49aefbc8cdc36ad" providerId="LiveId" clId="{96A10620-9B2D-4E3D-B247-8561B3BE6E28}" dt="2023-10-17T05:05:19.965" v="19" actId="21"/>
          <ac:picMkLst>
            <pc:docMk/>
            <pc:sldMk cId="292854877" sldId="279"/>
            <ac:picMk id="13" creationId="{06BF188A-0E31-4CB2-9C6B-F273E3C5ED90}"/>
          </ac:picMkLst>
        </pc:picChg>
      </pc:sldChg>
      <pc:sldChg chg="modSp mod">
        <pc:chgData name="子豪 章" userId="a49aefbc8cdc36ad" providerId="LiveId" clId="{96A10620-9B2D-4E3D-B247-8561B3BE6E28}" dt="2023-10-17T05:28:24.462" v="208" actId="14100"/>
        <pc:sldMkLst>
          <pc:docMk/>
          <pc:sldMk cId="2261670622" sldId="288"/>
        </pc:sldMkLst>
        <pc:spChg chg="mod">
          <ac:chgData name="子豪 章" userId="a49aefbc8cdc36ad" providerId="LiveId" clId="{96A10620-9B2D-4E3D-B247-8561B3BE6E28}" dt="2023-10-17T05:07:50.061" v="108" actId="20577"/>
          <ac:spMkLst>
            <pc:docMk/>
            <pc:sldMk cId="2261670622" sldId="288"/>
            <ac:spMk id="11" creationId="{10C4E9C0-9492-481E-932D-10A1C31090F0}"/>
          </ac:spMkLst>
        </pc:spChg>
        <pc:spChg chg="mod">
          <ac:chgData name="子豪 章" userId="a49aefbc8cdc36ad" providerId="LiveId" clId="{96A10620-9B2D-4E3D-B247-8561B3BE6E28}" dt="2023-10-17T05:28:24.462" v="208" actId="14100"/>
          <ac:spMkLst>
            <pc:docMk/>
            <pc:sldMk cId="2261670622" sldId="288"/>
            <ac:spMk id="97" creationId="{7B40B725-298A-5BBB-AFB8-A36C8BF7DF71}"/>
          </ac:spMkLst>
        </pc:spChg>
        <pc:grpChg chg="mod">
          <ac:chgData name="子豪 章" userId="a49aefbc8cdc36ad" providerId="LiveId" clId="{96A10620-9B2D-4E3D-B247-8561B3BE6E28}" dt="2023-10-17T05:28:03.853" v="193" actId="1076"/>
          <ac:grpSpMkLst>
            <pc:docMk/>
            <pc:sldMk cId="2261670622" sldId="288"/>
            <ac:grpSpMk id="96" creationId="{1050D45B-63B6-0AF2-27F2-B0E28DF4E64F}"/>
          </ac:grpSpMkLst>
        </pc:grpChg>
        <pc:inkChg chg="mod">
          <ac:chgData name="子豪 章" userId="a49aefbc8cdc36ad" providerId="LiveId" clId="{96A10620-9B2D-4E3D-B247-8561B3BE6E28}" dt="2023-10-17T05:28:03.853" v="193" actId="1076"/>
          <ac:inkMkLst>
            <pc:docMk/>
            <pc:sldMk cId="2261670622" sldId="288"/>
            <ac:inkMk id="15" creationId="{2151ED5C-78CB-3F8D-2480-A878C6C8B893}"/>
          </ac:inkMkLst>
        </pc:inkChg>
        <pc:inkChg chg="mod">
          <ac:chgData name="子豪 章" userId="a49aefbc8cdc36ad" providerId="LiveId" clId="{96A10620-9B2D-4E3D-B247-8561B3BE6E28}" dt="2023-10-17T05:28:03.853" v="193" actId="1076"/>
          <ac:inkMkLst>
            <pc:docMk/>
            <pc:sldMk cId="2261670622" sldId="288"/>
            <ac:inkMk id="16" creationId="{E51FFB0B-D90E-DB1A-13C2-862C9D809E07}"/>
          </ac:inkMkLst>
        </pc:inkChg>
        <pc:inkChg chg="mod">
          <ac:chgData name="子豪 章" userId="a49aefbc8cdc36ad" providerId="LiveId" clId="{96A10620-9B2D-4E3D-B247-8561B3BE6E28}" dt="2023-10-17T05:28:03.853" v="193" actId="1076"/>
          <ac:inkMkLst>
            <pc:docMk/>
            <pc:sldMk cId="2261670622" sldId="288"/>
            <ac:inkMk id="17" creationId="{6A634660-D50F-CA27-E4F4-C0A42AB9ACF6}"/>
          </ac:inkMkLst>
        </pc:inkChg>
        <pc:inkChg chg="mod">
          <ac:chgData name="子豪 章" userId="a49aefbc8cdc36ad" providerId="LiveId" clId="{96A10620-9B2D-4E3D-B247-8561B3BE6E28}" dt="2023-10-17T05:28:03.853" v="193" actId="1076"/>
          <ac:inkMkLst>
            <pc:docMk/>
            <pc:sldMk cId="2261670622" sldId="288"/>
            <ac:inkMk id="19" creationId="{947F1140-8748-E720-773F-52023D0E8A34}"/>
          </ac:inkMkLst>
        </pc:inkChg>
        <pc:inkChg chg="mod">
          <ac:chgData name="子豪 章" userId="a49aefbc8cdc36ad" providerId="LiveId" clId="{96A10620-9B2D-4E3D-B247-8561B3BE6E28}" dt="2023-10-17T05:28:03.853" v="193" actId="1076"/>
          <ac:inkMkLst>
            <pc:docMk/>
            <pc:sldMk cId="2261670622" sldId="288"/>
            <ac:inkMk id="23" creationId="{AAA02507-A6BD-8033-037E-2D074DACEB34}"/>
          </ac:inkMkLst>
        </pc:inkChg>
        <pc:inkChg chg="mod">
          <ac:chgData name="子豪 章" userId="a49aefbc8cdc36ad" providerId="LiveId" clId="{96A10620-9B2D-4E3D-B247-8561B3BE6E28}" dt="2023-10-17T05:28:03.853" v="193" actId="1076"/>
          <ac:inkMkLst>
            <pc:docMk/>
            <pc:sldMk cId="2261670622" sldId="288"/>
            <ac:inkMk id="25" creationId="{177675E2-3259-97F6-9B0B-A723FFDBAB23}"/>
          </ac:inkMkLst>
        </pc:inkChg>
        <pc:inkChg chg="mod">
          <ac:chgData name="子豪 章" userId="a49aefbc8cdc36ad" providerId="LiveId" clId="{96A10620-9B2D-4E3D-B247-8561B3BE6E28}" dt="2023-10-17T05:28:03.853" v="193" actId="1076"/>
          <ac:inkMkLst>
            <pc:docMk/>
            <pc:sldMk cId="2261670622" sldId="288"/>
            <ac:inkMk id="26" creationId="{C5066B92-733A-450A-D3A2-EAD37FE3528B}"/>
          </ac:inkMkLst>
        </pc:inkChg>
        <pc:inkChg chg="mod">
          <ac:chgData name="子豪 章" userId="a49aefbc8cdc36ad" providerId="LiveId" clId="{96A10620-9B2D-4E3D-B247-8561B3BE6E28}" dt="2023-10-17T05:28:03.853" v="193" actId="1076"/>
          <ac:inkMkLst>
            <pc:docMk/>
            <pc:sldMk cId="2261670622" sldId="288"/>
            <ac:inkMk id="27" creationId="{9A3D81B1-6A9B-C7CA-CF16-15C626832133}"/>
          </ac:inkMkLst>
        </pc:inkChg>
        <pc:inkChg chg="mod">
          <ac:chgData name="子豪 章" userId="a49aefbc8cdc36ad" providerId="LiveId" clId="{96A10620-9B2D-4E3D-B247-8561B3BE6E28}" dt="2023-10-17T05:28:03.853" v="193" actId="1076"/>
          <ac:inkMkLst>
            <pc:docMk/>
            <pc:sldMk cId="2261670622" sldId="288"/>
            <ac:inkMk id="28" creationId="{2AB994F3-D5EB-550C-AF7A-7602083096D6}"/>
          </ac:inkMkLst>
        </pc:inkChg>
        <pc:inkChg chg="mod">
          <ac:chgData name="子豪 章" userId="a49aefbc8cdc36ad" providerId="LiveId" clId="{96A10620-9B2D-4E3D-B247-8561B3BE6E28}" dt="2023-10-17T05:28:03.853" v="193" actId="1076"/>
          <ac:inkMkLst>
            <pc:docMk/>
            <pc:sldMk cId="2261670622" sldId="288"/>
            <ac:inkMk id="29" creationId="{191776D9-BFD9-8EF7-0F5C-1E672601326A}"/>
          </ac:inkMkLst>
        </pc:inkChg>
        <pc:inkChg chg="mod">
          <ac:chgData name="子豪 章" userId="a49aefbc8cdc36ad" providerId="LiveId" clId="{96A10620-9B2D-4E3D-B247-8561B3BE6E28}" dt="2023-10-17T05:28:03.853" v="193" actId="1076"/>
          <ac:inkMkLst>
            <pc:docMk/>
            <pc:sldMk cId="2261670622" sldId="288"/>
            <ac:inkMk id="31" creationId="{1F0BFCB8-10EC-2D8F-AA58-3CABEF129FCE}"/>
          </ac:inkMkLst>
        </pc:inkChg>
        <pc:inkChg chg="mod">
          <ac:chgData name="子豪 章" userId="a49aefbc8cdc36ad" providerId="LiveId" clId="{96A10620-9B2D-4E3D-B247-8561B3BE6E28}" dt="2023-10-17T05:28:03.853" v="193" actId="1076"/>
          <ac:inkMkLst>
            <pc:docMk/>
            <pc:sldMk cId="2261670622" sldId="288"/>
            <ac:inkMk id="32" creationId="{890C53A2-863D-C14B-9CDE-3C70E11B16EC}"/>
          </ac:inkMkLst>
        </pc:inkChg>
        <pc:inkChg chg="mod">
          <ac:chgData name="子豪 章" userId="a49aefbc8cdc36ad" providerId="LiveId" clId="{96A10620-9B2D-4E3D-B247-8561B3BE6E28}" dt="2023-10-17T05:28:03.853" v="193" actId="1076"/>
          <ac:inkMkLst>
            <pc:docMk/>
            <pc:sldMk cId="2261670622" sldId="288"/>
            <ac:inkMk id="33" creationId="{F88786B2-DC95-E62F-B9F9-6A4310889334}"/>
          </ac:inkMkLst>
        </pc:inkChg>
        <pc:inkChg chg="mod">
          <ac:chgData name="子豪 章" userId="a49aefbc8cdc36ad" providerId="LiveId" clId="{96A10620-9B2D-4E3D-B247-8561B3BE6E28}" dt="2023-10-17T05:28:03.853" v="193" actId="1076"/>
          <ac:inkMkLst>
            <pc:docMk/>
            <pc:sldMk cId="2261670622" sldId="288"/>
            <ac:inkMk id="34" creationId="{231B6134-F20F-E3C0-ED1D-B00F773DB2D6}"/>
          </ac:inkMkLst>
        </pc:inkChg>
        <pc:inkChg chg="mod">
          <ac:chgData name="子豪 章" userId="a49aefbc8cdc36ad" providerId="LiveId" clId="{96A10620-9B2D-4E3D-B247-8561B3BE6E28}" dt="2023-10-17T05:28:03.853" v="193" actId="1076"/>
          <ac:inkMkLst>
            <pc:docMk/>
            <pc:sldMk cId="2261670622" sldId="288"/>
            <ac:inkMk id="35" creationId="{5D7E9E67-DD37-6196-BCD3-36C9B7D85344}"/>
          </ac:inkMkLst>
        </pc:inkChg>
        <pc:inkChg chg="mod">
          <ac:chgData name="子豪 章" userId="a49aefbc8cdc36ad" providerId="LiveId" clId="{96A10620-9B2D-4E3D-B247-8561B3BE6E28}" dt="2023-10-17T05:28:03.853" v="193" actId="1076"/>
          <ac:inkMkLst>
            <pc:docMk/>
            <pc:sldMk cId="2261670622" sldId="288"/>
            <ac:inkMk id="36" creationId="{E87FAB18-E3CD-C8F6-DE3F-A71DDB940B4B}"/>
          </ac:inkMkLst>
        </pc:inkChg>
        <pc:inkChg chg="mod">
          <ac:chgData name="子豪 章" userId="a49aefbc8cdc36ad" providerId="LiveId" clId="{96A10620-9B2D-4E3D-B247-8561B3BE6E28}" dt="2023-10-17T05:28:03.853" v="193" actId="1076"/>
          <ac:inkMkLst>
            <pc:docMk/>
            <pc:sldMk cId="2261670622" sldId="288"/>
            <ac:inkMk id="37" creationId="{2D153582-7F49-5DB8-71D9-E9C59C791AAC}"/>
          </ac:inkMkLst>
        </pc:inkChg>
        <pc:inkChg chg="mod">
          <ac:chgData name="子豪 章" userId="a49aefbc8cdc36ad" providerId="LiveId" clId="{96A10620-9B2D-4E3D-B247-8561B3BE6E28}" dt="2023-10-17T05:28:03.853" v="193" actId="1076"/>
          <ac:inkMkLst>
            <pc:docMk/>
            <pc:sldMk cId="2261670622" sldId="288"/>
            <ac:inkMk id="38" creationId="{666E3058-54FB-8157-F3BE-031BABEF4097}"/>
          </ac:inkMkLst>
        </pc:inkChg>
        <pc:inkChg chg="mod">
          <ac:chgData name="子豪 章" userId="a49aefbc8cdc36ad" providerId="LiveId" clId="{96A10620-9B2D-4E3D-B247-8561B3BE6E28}" dt="2023-10-17T05:28:03.853" v="193" actId="1076"/>
          <ac:inkMkLst>
            <pc:docMk/>
            <pc:sldMk cId="2261670622" sldId="288"/>
            <ac:inkMk id="39" creationId="{9CE22D24-242C-893A-8C93-C2EF7885E47C}"/>
          </ac:inkMkLst>
        </pc:inkChg>
        <pc:inkChg chg="mod">
          <ac:chgData name="子豪 章" userId="a49aefbc8cdc36ad" providerId="LiveId" clId="{96A10620-9B2D-4E3D-B247-8561B3BE6E28}" dt="2023-10-17T05:28:03.853" v="193" actId="1076"/>
          <ac:inkMkLst>
            <pc:docMk/>
            <pc:sldMk cId="2261670622" sldId="288"/>
            <ac:inkMk id="40" creationId="{E642F230-6707-C1CE-EBFB-DE8B2166E042}"/>
          </ac:inkMkLst>
        </pc:inkChg>
        <pc:inkChg chg="mod">
          <ac:chgData name="子豪 章" userId="a49aefbc8cdc36ad" providerId="LiveId" clId="{96A10620-9B2D-4E3D-B247-8561B3BE6E28}" dt="2023-10-17T05:28:03.853" v="193" actId="1076"/>
          <ac:inkMkLst>
            <pc:docMk/>
            <pc:sldMk cId="2261670622" sldId="288"/>
            <ac:inkMk id="41" creationId="{93C9B747-EBED-3091-F96A-701B223A2AA0}"/>
          </ac:inkMkLst>
        </pc:inkChg>
        <pc:inkChg chg="mod">
          <ac:chgData name="子豪 章" userId="a49aefbc8cdc36ad" providerId="LiveId" clId="{96A10620-9B2D-4E3D-B247-8561B3BE6E28}" dt="2023-10-17T05:28:03.853" v="193" actId="1076"/>
          <ac:inkMkLst>
            <pc:docMk/>
            <pc:sldMk cId="2261670622" sldId="288"/>
            <ac:inkMk id="43" creationId="{8301C806-22C7-BF93-FF19-951436D699AB}"/>
          </ac:inkMkLst>
        </pc:inkChg>
        <pc:inkChg chg="mod">
          <ac:chgData name="子豪 章" userId="a49aefbc8cdc36ad" providerId="LiveId" clId="{96A10620-9B2D-4E3D-B247-8561B3BE6E28}" dt="2023-10-17T05:28:03.853" v="193" actId="1076"/>
          <ac:inkMkLst>
            <pc:docMk/>
            <pc:sldMk cId="2261670622" sldId="288"/>
            <ac:inkMk id="44" creationId="{55B5E9EA-2128-E346-EE36-786CA8EE95C3}"/>
          </ac:inkMkLst>
        </pc:inkChg>
        <pc:inkChg chg="mod">
          <ac:chgData name="子豪 章" userId="a49aefbc8cdc36ad" providerId="LiveId" clId="{96A10620-9B2D-4E3D-B247-8561B3BE6E28}" dt="2023-10-17T05:28:03.853" v="193" actId="1076"/>
          <ac:inkMkLst>
            <pc:docMk/>
            <pc:sldMk cId="2261670622" sldId="288"/>
            <ac:inkMk id="46" creationId="{D71277B6-9849-5B6F-58B4-8FE7BA96D1A0}"/>
          </ac:inkMkLst>
        </pc:inkChg>
        <pc:inkChg chg="mod">
          <ac:chgData name="子豪 章" userId="a49aefbc8cdc36ad" providerId="LiveId" clId="{96A10620-9B2D-4E3D-B247-8561B3BE6E28}" dt="2023-10-17T05:28:03.853" v="193" actId="1076"/>
          <ac:inkMkLst>
            <pc:docMk/>
            <pc:sldMk cId="2261670622" sldId="288"/>
            <ac:inkMk id="47" creationId="{A492DD2B-B902-4385-0C70-EC2C00A157BB}"/>
          </ac:inkMkLst>
        </pc:inkChg>
      </pc:sldChg>
      <pc:sldChg chg="addSp delSp modSp new mod modClrScheme chgLayout">
        <pc:chgData name="子豪 章" userId="a49aefbc8cdc36ad" providerId="LiveId" clId="{96A10620-9B2D-4E3D-B247-8561B3BE6E28}" dt="2023-10-17T05:26:26.872" v="141" actId="20577"/>
        <pc:sldMkLst>
          <pc:docMk/>
          <pc:sldMk cId="3983251148" sldId="289"/>
        </pc:sldMkLst>
        <pc:spChg chg="del">
          <ac:chgData name="子豪 章" userId="a49aefbc8cdc36ad" providerId="LiveId" clId="{96A10620-9B2D-4E3D-B247-8561B3BE6E28}" dt="2023-10-17T05:05:04.162" v="9" actId="700"/>
          <ac:spMkLst>
            <pc:docMk/>
            <pc:sldMk cId="3983251148" sldId="289"/>
            <ac:spMk id="2" creationId="{B18B7486-375E-4377-9247-A2EB24C7D76D}"/>
          </ac:spMkLst>
        </pc:spChg>
        <pc:spChg chg="del">
          <ac:chgData name="子豪 章" userId="a49aefbc8cdc36ad" providerId="LiveId" clId="{96A10620-9B2D-4E3D-B247-8561B3BE6E28}" dt="2023-10-17T05:05:04.162" v="9" actId="700"/>
          <ac:spMkLst>
            <pc:docMk/>
            <pc:sldMk cId="3983251148" sldId="289"/>
            <ac:spMk id="3" creationId="{F8917A96-4DFC-4A4B-8908-1F3BD3052070}"/>
          </ac:spMkLst>
        </pc:spChg>
        <pc:spChg chg="add mod">
          <ac:chgData name="子豪 章" userId="a49aefbc8cdc36ad" providerId="LiveId" clId="{96A10620-9B2D-4E3D-B247-8561B3BE6E28}" dt="2023-10-17T05:05:10.070" v="17" actId="20577"/>
          <ac:spMkLst>
            <pc:docMk/>
            <pc:sldMk cId="3983251148" sldId="289"/>
            <ac:spMk id="4" creationId="{DE3A4527-6C0C-498E-9BA7-FC1883134B1E}"/>
          </ac:spMkLst>
        </pc:spChg>
        <pc:spChg chg="add mod">
          <ac:chgData name="子豪 章" userId="a49aefbc8cdc36ad" providerId="LiveId" clId="{96A10620-9B2D-4E3D-B247-8561B3BE6E28}" dt="2023-10-17T05:05:37.428" v="36" actId="14100"/>
          <ac:spMkLst>
            <pc:docMk/>
            <pc:sldMk cId="3983251148" sldId="289"/>
            <ac:spMk id="6" creationId="{039D17F8-DCAD-4F9F-9194-6EC7E3B4B241}"/>
          </ac:spMkLst>
        </pc:spChg>
        <pc:spChg chg="add mod">
          <ac:chgData name="子豪 章" userId="a49aefbc8cdc36ad" providerId="LiveId" clId="{96A10620-9B2D-4E3D-B247-8561B3BE6E28}" dt="2023-10-17T05:07:10.304" v="69" actId="20577"/>
          <ac:spMkLst>
            <pc:docMk/>
            <pc:sldMk cId="3983251148" sldId="289"/>
            <ac:spMk id="20" creationId="{49FB1777-1DDE-4BC2-AE3A-EF7C8510053C}"/>
          </ac:spMkLst>
        </pc:spChg>
        <pc:spChg chg="add mod">
          <ac:chgData name="子豪 章" userId="a49aefbc8cdc36ad" providerId="LiveId" clId="{96A10620-9B2D-4E3D-B247-8561B3BE6E28}" dt="2023-10-17T05:07:26.489" v="78" actId="1076"/>
          <ac:spMkLst>
            <pc:docMk/>
            <pc:sldMk cId="3983251148" sldId="289"/>
            <ac:spMk id="21" creationId="{26B91AD5-D120-483D-A9AE-A89B420C9332}"/>
          </ac:spMkLst>
        </pc:spChg>
        <pc:spChg chg="add mod">
          <ac:chgData name="子豪 章" userId="a49aefbc8cdc36ad" providerId="LiveId" clId="{96A10620-9B2D-4E3D-B247-8561B3BE6E28}" dt="2023-10-17T05:07:41.597" v="101" actId="20577"/>
          <ac:spMkLst>
            <pc:docMk/>
            <pc:sldMk cId="3983251148" sldId="289"/>
            <ac:spMk id="22" creationId="{E29483E3-27BA-4E85-AEE1-BA6E448284D9}"/>
          </ac:spMkLst>
        </pc:spChg>
        <pc:spChg chg="add">
          <ac:chgData name="子豪 章" userId="a49aefbc8cdc36ad" providerId="LiveId" clId="{96A10620-9B2D-4E3D-B247-8561B3BE6E28}" dt="2023-10-17T05:26:19.140" v="124" actId="11529"/>
          <ac:spMkLst>
            <pc:docMk/>
            <pc:sldMk cId="3983251148" sldId="289"/>
            <ac:spMk id="23" creationId="{625C9C35-77D6-47A6-993D-A607CA917837}"/>
          </ac:spMkLst>
        </pc:spChg>
        <pc:spChg chg="add mod">
          <ac:chgData name="子豪 章" userId="a49aefbc8cdc36ad" providerId="LiveId" clId="{96A10620-9B2D-4E3D-B247-8561B3BE6E28}" dt="2023-10-17T05:26:26.872" v="141" actId="20577"/>
          <ac:spMkLst>
            <pc:docMk/>
            <pc:sldMk cId="3983251148" sldId="289"/>
            <ac:spMk id="24" creationId="{7E5513B6-3C23-4762-91AB-B45113A7479A}"/>
          </ac:spMkLst>
        </pc:spChg>
        <pc:grpChg chg="mod">
          <ac:chgData name="子豪 章" userId="a49aefbc8cdc36ad" providerId="LiveId" clId="{96A10620-9B2D-4E3D-B247-8561B3BE6E28}" dt="2023-10-17T05:06:06.475" v="43"/>
          <ac:grpSpMkLst>
            <pc:docMk/>
            <pc:sldMk cId="3983251148" sldId="289"/>
            <ac:grpSpMk id="11" creationId="{73AA0E14-75AA-4B29-A8D7-824D7C1AE798}"/>
          </ac:grpSpMkLst>
        </pc:grpChg>
        <pc:grpChg chg="add mod">
          <ac:chgData name="子豪 章" userId="a49aefbc8cdc36ad" providerId="LiveId" clId="{96A10620-9B2D-4E3D-B247-8561B3BE6E28}" dt="2023-10-17T05:06:59.095" v="56" actId="1076"/>
          <ac:grpSpMkLst>
            <pc:docMk/>
            <pc:sldMk cId="3983251148" sldId="289"/>
            <ac:grpSpMk id="17" creationId="{763961ED-6A28-456A-959B-AE3825CD276B}"/>
          </ac:grpSpMkLst>
        </pc:grpChg>
        <pc:picChg chg="add mod">
          <ac:chgData name="子豪 章" userId="a49aefbc8cdc36ad" providerId="LiveId" clId="{96A10620-9B2D-4E3D-B247-8561B3BE6E28}" dt="2023-10-17T05:05:25.880" v="23" actId="1076"/>
          <ac:picMkLst>
            <pc:docMk/>
            <pc:sldMk cId="3983251148" sldId="289"/>
            <ac:picMk id="5" creationId="{17762A3C-95B6-4257-9184-7B9FE0605254}"/>
          </ac:picMkLst>
        </pc:picChg>
        <pc:picChg chg="add mod">
          <ac:chgData name="子豪 章" userId="a49aefbc8cdc36ad" providerId="LiveId" clId="{96A10620-9B2D-4E3D-B247-8561B3BE6E28}" dt="2023-10-17T05:05:51.664" v="40" actId="1076"/>
          <ac:picMkLst>
            <pc:docMk/>
            <pc:sldMk cId="3983251148" sldId="289"/>
            <ac:picMk id="8" creationId="{3E5F4A1B-322F-4CAD-98AA-738A527F619F}"/>
          </ac:picMkLst>
        </pc:picChg>
        <pc:picChg chg="add mod">
          <ac:chgData name="子豪 章" userId="a49aefbc8cdc36ad" providerId="LiveId" clId="{96A10620-9B2D-4E3D-B247-8561B3BE6E28}" dt="2023-10-17T05:06:40.526" v="52" actId="1076"/>
          <ac:picMkLst>
            <pc:docMk/>
            <pc:sldMk cId="3983251148" sldId="289"/>
            <ac:picMk id="16" creationId="{32438198-BA34-44A2-BFCB-D1F55A501D64}"/>
          </ac:picMkLst>
        </pc:picChg>
        <pc:inkChg chg="add mod">
          <ac:chgData name="子豪 章" userId="a49aefbc8cdc36ad" providerId="LiveId" clId="{96A10620-9B2D-4E3D-B247-8561B3BE6E28}" dt="2023-10-17T05:06:06.475" v="43"/>
          <ac:inkMkLst>
            <pc:docMk/>
            <pc:sldMk cId="3983251148" sldId="289"/>
            <ac:inkMk id="9" creationId="{AE656140-1D86-4C3D-A7AB-61C974A570C3}"/>
          </ac:inkMkLst>
        </pc:inkChg>
        <pc:inkChg chg="add mod">
          <ac:chgData name="子豪 章" userId="a49aefbc8cdc36ad" providerId="LiveId" clId="{96A10620-9B2D-4E3D-B247-8561B3BE6E28}" dt="2023-10-17T05:06:06.475" v="43"/>
          <ac:inkMkLst>
            <pc:docMk/>
            <pc:sldMk cId="3983251148" sldId="289"/>
            <ac:inkMk id="10" creationId="{5ECA1756-AC72-4137-A552-1A9FB3FC01BC}"/>
          </ac:inkMkLst>
        </pc:inkChg>
        <pc:inkChg chg="add">
          <ac:chgData name="子豪 章" userId="a49aefbc8cdc36ad" providerId="LiveId" clId="{96A10620-9B2D-4E3D-B247-8561B3BE6E28}" dt="2023-10-17T05:06:17.895" v="44" actId="9405"/>
          <ac:inkMkLst>
            <pc:docMk/>
            <pc:sldMk cId="3983251148" sldId="289"/>
            <ac:inkMk id="12" creationId="{B0FAD352-93BA-4A2F-9C6F-5E79C8DA9117}"/>
          </ac:inkMkLst>
        </pc:inkChg>
        <pc:inkChg chg="add">
          <ac:chgData name="子豪 章" userId="a49aefbc8cdc36ad" providerId="LiveId" clId="{96A10620-9B2D-4E3D-B247-8561B3BE6E28}" dt="2023-10-17T05:06:32.403" v="45" actId="9405"/>
          <ac:inkMkLst>
            <pc:docMk/>
            <pc:sldMk cId="3983251148" sldId="289"/>
            <ac:inkMk id="13" creationId="{22E2B416-5083-4F9E-94FC-0BBF775A7639}"/>
          </ac:inkMkLst>
        </pc:inkChg>
        <pc:inkChg chg="add">
          <ac:chgData name="子豪 章" userId="a49aefbc8cdc36ad" providerId="LiveId" clId="{96A10620-9B2D-4E3D-B247-8561B3BE6E28}" dt="2023-10-17T05:06:32.931" v="46" actId="9405"/>
          <ac:inkMkLst>
            <pc:docMk/>
            <pc:sldMk cId="3983251148" sldId="289"/>
            <ac:inkMk id="14" creationId="{4F010E99-9473-4224-89B4-066D883A4868}"/>
          </ac:inkMkLst>
        </pc:inkChg>
        <pc:inkChg chg="mod">
          <ac:chgData name="子豪 章" userId="a49aefbc8cdc36ad" providerId="LiveId" clId="{96A10620-9B2D-4E3D-B247-8561B3BE6E28}" dt="2023-10-17T05:06:43.887" v="53"/>
          <ac:inkMkLst>
            <pc:docMk/>
            <pc:sldMk cId="3983251148" sldId="289"/>
            <ac:inkMk id="18" creationId="{A89BE1BE-3526-45E1-90C2-CB3713DAB037}"/>
          </ac:inkMkLst>
        </pc:inkChg>
        <pc:inkChg chg="mod">
          <ac:chgData name="子豪 章" userId="a49aefbc8cdc36ad" providerId="LiveId" clId="{96A10620-9B2D-4E3D-B247-8561B3BE6E28}" dt="2023-10-17T05:06:43.887" v="53"/>
          <ac:inkMkLst>
            <pc:docMk/>
            <pc:sldMk cId="3983251148" sldId="289"/>
            <ac:inkMk id="19" creationId="{8A9B2E6B-6C6C-4177-AA51-78A6AC96B0E1}"/>
          </ac:inkMkLst>
        </pc:inkChg>
      </pc:sldChg>
      <pc:sldChg chg="addSp delSp modSp new mod modClrScheme chgLayout">
        <pc:chgData name="子豪 章" userId="a49aefbc8cdc36ad" providerId="LiveId" clId="{96A10620-9B2D-4E3D-B247-8561B3BE6E28}" dt="2023-10-17T05:27:51.881" v="192" actId="13926"/>
        <pc:sldMkLst>
          <pc:docMk/>
          <pc:sldMk cId="2555686208" sldId="290"/>
        </pc:sldMkLst>
        <pc:spChg chg="del">
          <ac:chgData name="子豪 章" userId="a49aefbc8cdc36ad" providerId="LiveId" clId="{96A10620-9B2D-4E3D-B247-8561B3BE6E28}" dt="2023-10-17T05:25:18.085" v="114" actId="700"/>
          <ac:spMkLst>
            <pc:docMk/>
            <pc:sldMk cId="2555686208" sldId="290"/>
            <ac:spMk id="2" creationId="{76E57F2B-C7C3-493E-BB06-A36D8D370816}"/>
          </ac:spMkLst>
        </pc:spChg>
        <pc:spChg chg="del">
          <ac:chgData name="子豪 章" userId="a49aefbc8cdc36ad" providerId="LiveId" clId="{96A10620-9B2D-4E3D-B247-8561B3BE6E28}" dt="2023-10-17T05:25:18.085" v="114" actId="700"/>
          <ac:spMkLst>
            <pc:docMk/>
            <pc:sldMk cId="2555686208" sldId="290"/>
            <ac:spMk id="3" creationId="{C1066D3A-0818-403B-AA2E-19D77358846C}"/>
          </ac:spMkLst>
        </pc:spChg>
        <pc:spChg chg="add mod">
          <ac:chgData name="子豪 章" userId="a49aefbc8cdc36ad" providerId="LiveId" clId="{96A10620-9B2D-4E3D-B247-8561B3BE6E28}" dt="2023-10-17T05:27:36.736" v="182" actId="14100"/>
          <ac:spMkLst>
            <pc:docMk/>
            <pc:sldMk cId="2555686208" sldId="290"/>
            <ac:spMk id="6" creationId="{27DC922F-C3F8-49AA-BCA6-B9BA0D5644D3}"/>
          </ac:spMkLst>
        </pc:spChg>
        <pc:spChg chg="add mod">
          <ac:chgData name="子豪 章" userId="a49aefbc8cdc36ad" providerId="LiveId" clId="{96A10620-9B2D-4E3D-B247-8561B3BE6E28}" dt="2023-10-17T05:27:08.480" v="165" actId="20577"/>
          <ac:spMkLst>
            <pc:docMk/>
            <pc:sldMk cId="2555686208" sldId="290"/>
            <ac:spMk id="7" creationId="{7882A5D7-3AB7-44FA-94FD-7D556050FAE8}"/>
          </ac:spMkLst>
        </pc:spChg>
        <pc:spChg chg="add mod">
          <ac:chgData name="子豪 章" userId="a49aefbc8cdc36ad" providerId="LiveId" clId="{96A10620-9B2D-4E3D-B247-8561B3BE6E28}" dt="2023-10-17T05:27:12.038" v="166" actId="1076"/>
          <ac:spMkLst>
            <pc:docMk/>
            <pc:sldMk cId="2555686208" sldId="290"/>
            <ac:spMk id="9" creationId="{0EC1962B-C01D-4A20-B596-21589FAD1E42}"/>
          </ac:spMkLst>
        </pc:spChg>
        <pc:spChg chg="add mod">
          <ac:chgData name="子豪 章" userId="a49aefbc8cdc36ad" providerId="LiveId" clId="{96A10620-9B2D-4E3D-B247-8561B3BE6E28}" dt="2023-10-17T05:27:22.205" v="178" actId="1076"/>
          <ac:spMkLst>
            <pc:docMk/>
            <pc:sldMk cId="2555686208" sldId="290"/>
            <ac:spMk id="10" creationId="{AB0C828A-2CF1-4AE3-8E3E-1E09AC275EBB}"/>
          </ac:spMkLst>
        </pc:spChg>
        <pc:spChg chg="add mod">
          <ac:chgData name="子豪 章" userId="a49aefbc8cdc36ad" providerId="LiveId" clId="{96A10620-9B2D-4E3D-B247-8561B3BE6E28}" dt="2023-10-17T05:27:51.881" v="192" actId="13926"/>
          <ac:spMkLst>
            <pc:docMk/>
            <pc:sldMk cId="2555686208" sldId="290"/>
            <ac:spMk id="12" creationId="{CB9C6E34-B490-47D5-93B2-0394E6041A59}"/>
          </ac:spMkLst>
        </pc:spChg>
        <pc:picChg chg="add mod modCrop">
          <ac:chgData name="子豪 章" userId="a49aefbc8cdc36ad" providerId="LiveId" clId="{96A10620-9B2D-4E3D-B247-8561B3BE6E28}" dt="2023-10-17T05:27:43.157" v="188" actId="1076"/>
          <ac:picMkLst>
            <pc:docMk/>
            <pc:sldMk cId="2555686208" sldId="290"/>
            <ac:picMk id="4" creationId="{AB911B87-E821-48E3-9AD2-2C602BA65066}"/>
          </ac:picMkLst>
        </pc:picChg>
      </pc:sldChg>
    </pc:docChg>
  </pc:docChgLst>
  <pc:docChgLst>
    <pc:chgData name="子豪 章" userId="a49aefbc8cdc36ad" providerId="LiveId" clId="{4EE6461E-60B0-4941-B2DD-3213CECBD1D6}"/>
    <pc:docChg chg="undo custSel addSld delSld modSld modMainMaster">
      <pc:chgData name="子豪 章" userId="a49aefbc8cdc36ad" providerId="LiveId" clId="{4EE6461E-60B0-4941-B2DD-3213CECBD1D6}" dt="2023-10-28T10:36:00.575" v="4773" actId="1076"/>
      <pc:docMkLst>
        <pc:docMk/>
      </pc:docMkLst>
      <pc:sldChg chg="addSp delSp modSp mod modClrScheme chgLayout">
        <pc:chgData name="子豪 章" userId="a49aefbc8cdc36ad" providerId="LiveId" clId="{4EE6461E-60B0-4941-B2DD-3213CECBD1D6}" dt="2023-10-27T06:43:00.465" v="94" actId="700"/>
        <pc:sldMkLst>
          <pc:docMk/>
          <pc:sldMk cId="2427253875" sldId="256"/>
        </pc:sldMkLst>
        <pc:spChg chg="add del mod ord">
          <ac:chgData name="子豪 章" userId="a49aefbc8cdc36ad" providerId="LiveId" clId="{4EE6461E-60B0-4941-B2DD-3213CECBD1D6}" dt="2023-10-27T06:43:00.465" v="94" actId="700"/>
          <ac:spMkLst>
            <pc:docMk/>
            <pc:sldMk cId="2427253875" sldId="256"/>
            <ac:spMk id="2" creationId="{CD0EC594-4585-41B6-9205-EC19B5D8B728}"/>
          </ac:spMkLst>
        </pc:spChg>
        <pc:spChg chg="mod">
          <ac:chgData name="子豪 章" userId="a49aefbc8cdc36ad" providerId="LiveId" clId="{4EE6461E-60B0-4941-B2DD-3213CECBD1D6}" dt="2023-10-27T06:38:04.179" v="19" actId="20577"/>
          <ac:spMkLst>
            <pc:docMk/>
            <pc:sldMk cId="2427253875" sldId="256"/>
            <ac:spMk id="6" creationId="{7FF96F01-BAF6-3724-0F21-720371F0A830}"/>
          </ac:spMkLst>
        </pc:spChg>
        <pc:spChg chg="mod">
          <ac:chgData name="子豪 章" userId="a49aefbc8cdc36ad" providerId="LiveId" clId="{4EE6461E-60B0-4941-B2DD-3213CECBD1D6}" dt="2023-10-27T06:38:23.659" v="21" actId="20577"/>
          <ac:spMkLst>
            <pc:docMk/>
            <pc:sldMk cId="2427253875" sldId="256"/>
            <ac:spMk id="9" creationId="{07D4B21A-9E54-0CE8-623B-9363ABDC19FF}"/>
          </ac:spMkLst>
        </pc:spChg>
      </pc:sldChg>
      <pc:sldChg chg="addSp delSp modSp new mod modClrScheme chgLayout">
        <pc:chgData name="子豪 章" userId="a49aefbc8cdc36ad" providerId="LiveId" clId="{4EE6461E-60B0-4941-B2DD-3213CECBD1D6}" dt="2023-10-28T09:40:29.013" v="4734" actId="1076"/>
        <pc:sldMkLst>
          <pc:docMk/>
          <pc:sldMk cId="3471552921" sldId="257"/>
        </pc:sldMkLst>
        <pc:spChg chg="del">
          <ac:chgData name="子豪 章" userId="a49aefbc8cdc36ad" providerId="LiveId" clId="{4EE6461E-60B0-4941-B2DD-3213CECBD1D6}" dt="2023-10-27T06:43:05.056" v="96" actId="700"/>
          <ac:spMkLst>
            <pc:docMk/>
            <pc:sldMk cId="3471552921" sldId="257"/>
            <ac:spMk id="2" creationId="{52C8D351-DC9F-44CD-9E4E-B47FDD2D4C96}"/>
          </ac:spMkLst>
        </pc:spChg>
        <pc:spChg chg="del mod ord">
          <ac:chgData name="子豪 章" userId="a49aefbc8cdc36ad" providerId="LiveId" clId="{4EE6461E-60B0-4941-B2DD-3213CECBD1D6}" dt="2023-10-27T06:43:05.056" v="96" actId="700"/>
          <ac:spMkLst>
            <pc:docMk/>
            <pc:sldMk cId="3471552921" sldId="257"/>
            <ac:spMk id="3" creationId="{B21EEDC9-633E-4411-89B5-9A2F1BC0B5F8}"/>
          </ac:spMkLst>
        </pc:spChg>
        <pc:spChg chg="add mod ord">
          <ac:chgData name="子豪 章" userId="a49aefbc8cdc36ad" providerId="LiveId" clId="{4EE6461E-60B0-4941-B2DD-3213CECBD1D6}" dt="2023-10-27T06:45:41.250" v="125" actId="700"/>
          <ac:spMkLst>
            <pc:docMk/>
            <pc:sldMk cId="3471552921" sldId="257"/>
            <ac:spMk id="4" creationId="{6028814D-14E4-4354-A4AD-FE9FFA700110}"/>
          </ac:spMkLst>
        </pc:spChg>
        <pc:spChg chg="add del mod">
          <ac:chgData name="子豪 章" userId="a49aefbc8cdc36ad" providerId="LiveId" clId="{4EE6461E-60B0-4941-B2DD-3213CECBD1D6}" dt="2023-10-27T06:45:03.896" v="121"/>
          <ac:spMkLst>
            <pc:docMk/>
            <pc:sldMk cId="3471552921" sldId="257"/>
            <ac:spMk id="6" creationId="{9B511523-5BF1-4099-8F3C-DDDDB2D059FB}"/>
          </ac:spMkLst>
        </pc:spChg>
        <pc:spChg chg="add mod ord">
          <ac:chgData name="子豪 章" userId="a49aefbc8cdc36ad" providerId="LiveId" clId="{4EE6461E-60B0-4941-B2DD-3213CECBD1D6}" dt="2023-10-27T06:46:59.846" v="165" actId="242"/>
          <ac:spMkLst>
            <pc:docMk/>
            <pc:sldMk cId="3471552921" sldId="257"/>
            <ac:spMk id="7" creationId="{25349399-1536-493D-9178-652598267FE9}"/>
          </ac:spMkLst>
        </pc:spChg>
        <pc:spChg chg="add mod">
          <ac:chgData name="子豪 章" userId="a49aefbc8cdc36ad" providerId="LiveId" clId="{4EE6461E-60B0-4941-B2DD-3213CECBD1D6}" dt="2023-10-27T12:53:24.337" v="4492" actId="1076"/>
          <ac:spMkLst>
            <pc:docMk/>
            <pc:sldMk cId="3471552921" sldId="257"/>
            <ac:spMk id="9" creationId="{18A85C81-2B40-40C0-8211-1800DD2036A2}"/>
          </ac:spMkLst>
        </pc:spChg>
        <pc:spChg chg="add mod">
          <ac:chgData name="子豪 章" userId="a49aefbc8cdc36ad" providerId="LiveId" clId="{4EE6461E-60B0-4941-B2DD-3213CECBD1D6}" dt="2023-10-27T12:53:27.184" v="4493" actId="1076"/>
          <ac:spMkLst>
            <pc:docMk/>
            <pc:sldMk cId="3471552921" sldId="257"/>
            <ac:spMk id="10" creationId="{27A00693-D954-4F39-96A3-7365077B283D}"/>
          </ac:spMkLst>
        </pc:spChg>
        <pc:picChg chg="add mod">
          <ac:chgData name="子豪 章" userId="a49aefbc8cdc36ad" providerId="LiveId" clId="{4EE6461E-60B0-4941-B2DD-3213CECBD1D6}" dt="2023-10-28T09:40:29.013" v="4734" actId="1076"/>
          <ac:picMkLst>
            <pc:docMk/>
            <pc:sldMk cId="3471552921" sldId="257"/>
            <ac:picMk id="8" creationId="{0B7904B3-7FC4-41E8-B9E8-A8F2E136EB99}"/>
          </ac:picMkLst>
        </pc:picChg>
      </pc:sldChg>
      <pc:sldChg chg="addSp delSp modSp add mod modClrScheme chgLayout">
        <pc:chgData name="子豪 章" userId="a49aefbc8cdc36ad" providerId="LiveId" clId="{4EE6461E-60B0-4941-B2DD-3213CECBD1D6}" dt="2023-10-27T08:43:31.379" v="1695" actId="20577"/>
        <pc:sldMkLst>
          <pc:docMk/>
          <pc:sldMk cId="2337172833" sldId="258"/>
        </pc:sldMkLst>
        <pc:spChg chg="add del mod">
          <ac:chgData name="子豪 章" userId="a49aefbc8cdc36ad" providerId="LiveId" clId="{4EE6461E-60B0-4941-B2DD-3213CECBD1D6}" dt="2023-10-27T07:01:50.381" v="245"/>
          <ac:spMkLst>
            <pc:docMk/>
            <pc:sldMk cId="2337172833" sldId="258"/>
            <ac:spMk id="2" creationId="{78BEFFE2-1427-4E22-A92D-EF55B579EA38}"/>
          </ac:spMkLst>
        </pc:spChg>
        <pc:spChg chg="add del mod">
          <ac:chgData name="子豪 章" userId="a49aefbc8cdc36ad" providerId="LiveId" clId="{4EE6461E-60B0-4941-B2DD-3213CECBD1D6}" dt="2023-10-27T07:33:15.449" v="972" actId="478"/>
          <ac:spMkLst>
            <pc:docMk/>
            <pc:sldMk cId="2337172833" sldId="258"/>
            <ac:spMk id="3" creationId="{D88869BD-A2D9-4BC9-BDB1-BDBF49B64EEB}"/>
          </ac:spMkLst>
        </pc:spChg>
        <pc:spChg chg="mod ord">
          <ac:chgData name="子豪 章" userId="a49aefbc8cdc36ad" providerId="LiveId" clId="{4EE6461E-60B0-4941-B2DD-3213CECBD1D6}" dt="2023-10-27T07:35:24.073" v="1074"/>
          <ac:spMkLst>
            <pc:docMk/>
            <pc:sldMk cId="2337172833" sldId="258"/>
            <ac:spMk id="4" creationId="{6028814D-14E4-4354-A4AD-FE9FFA700110}"/>
          </ac:spMkLst>
        </pc:spChg>
        <pc:spChg chg="add mod">
          <ac:chgData name="子豪 章" userId="a49aefbc8cdc36ad" providerId="LiveId" clId="{4EE6461E-60B0-4941-B2DD-3213CECBD1D6}" dt="2023-10-27T07:33:53.810" v="1023" actId="1035"/>
          <ac:spMkLst>
            <pc:docMk/>
            <pc:sldMk cId="2337172833" sldId="258"/>
            <ac:spMk id="5" creationId="{F612F7A5-4437-4324-BA7B-42B64684AEDB}"/>
          </ac:spMkLst>
        </pc:spChg>
        <pc:spChg chg="add mod">
          <ac:chgData name="子豪 章" userId="a49aefbc8cdc36ad" providerId="LiveId" clId="{4EE6461E-60B0-4941-B2DD-3213CECBD1D6}" dt="2023-10-27T07:58:57.809" v="1390" actId="1035"/>
          <ac:spMkLst>
            <pc:docMk/>
            <pc:sldMk cId="2337172833" sldId="258"/>
            <ac:spMk id="6" creationId="{2A446203-FEBE-45FE-ABF4-7E94799FD859}"/>
          </ac:spMkLst>
        </pc:spChg>
        <pc:spChg chg="del">
          <ac:chgData name="子豪 章" userId="a49aefbc8cdc36ad" providerId="LiveId" clId="{4EE6461E-60B0-4941-B2DD-3213CECBD1D6}" dt="2023-10-27T07:07:23.336" v="350" actId="478"/>
          <ac:spMkLst>
            <pc:docMk/>
            <pc:sldMk cId="2337172833" sldId="258"/>
            <ac:spMk id="7" creationId="{25349399-1536-493D-9178-652598267FE9}"/>
          </ac:spMkLst>
        </pc:spChg>
        <pc:spChg chg="del">
          <ac:chgData name="子豪 章" userId="a49aefbc8cdc36ad" providerId="LiveId" clId="{4EE6461E-60B0-4941-B2DD-3213CECBD1D6}" dt="2023-10-27T06:51:53.077" v="205" actId="478"/>
          <ac:spMkLst>
            <pc:docMk/>
            <pc:sldMk cId="2337172833" sldId="258"/>
            <ac:spMk id="9" creationId="{18A85C81-2B40-40C0-8211-1800DD2036A2}"/>
          </ac:spMkLst>
        </pc:spChg>
        <pc:spChg chg="add del mod">
          <ac:chgData name="子豪 章" userId="a49aefbc8cdc36ad" providerId="LiveId" clId="{4EE6461E-60B0-4941-B2DD-3213CECBD1D6}" dt="2023-10-27T07:06:23.685" v="345"/>
          <ac:spMkLst>
            <pc:docMk/>
            <pc:sldMk cId="2337172833" sldId="258"/>
            <ac:spMk id="10" creationId="{977A141F-1E2D-4735-93BE-D37FC75E36D5}"/>
          </ac:spMkLst>
        </pc:spChg>
        <pc:spChg chg="add del mod">
          <ac:chgData name="子豪 章" userId="a49aefbc8cdc36ad" providerId="LiveId" clId="{4EE6461E-60B0-4941-B2DD-3213CECBD1D6}" dt="2023-10-27T07:07:29.613" v="351" actId="478"/>
          <ac:spMkLst>
            <pc:docMk/>
            <pc:sldMk cId="2337172833" sldId="258"/>
            <ac:spMk id="11" creationId="{D219FC71-DE90-4FED-853A-600DED7CBBBB}"/>
          </ac:spMkLst>
        </pc:spChg>
        <pc:spChg chg="add del mod">
          <ac:chgData name="子豪 章" userId="a49aefbc8cdc36ad" providerId="LiveId" clId="{4EE6461E-60B0-4941-B2DD-3213CECBD1D6}" dt="2023-10-27T07:10:46.292" v="388" actId="700"/>
          <ac:spMkLst>
            <pc:docMk/>
            <pc:sldMk cId="2337172833" sldId="258"/>
            <ac:spMk id="13" creationId="{7EE73227-9B91-467B-A109-BDCEFC467E7F}"/>
          </ac:spMkLst>
        </pc:spChg>
        <pc:spChg chg="add del mod">
          <ac:chgData name="子豪 章" userId="a49aefbc8cdc36ad" providerId="LiveId" clId="{4EE6461E-60B0-4941-B2DD-3213CECBD1D6}" dt="2023-10-27T07:08:44.218" v="356"/>
          <ac:spMkLst>
            <pc:docMk/>
            <pc:sldMk cId="2337172833" sldId="258"/>
            <ac:spMk id="14" creationId="{A2D7C0AE-7852-4608-B449-800439016594}"/>
          </ac:spMkLst>
        </pc:spChg>
        <pc:spChg chg="add mod">
          <ac:chgData name="子豪 章" userId="a49aefbc8cdc36ad" providerId="LiveId" clId="{4EE6461E-60B0-4941-B2DD-3213CECBD1D6}" dt="2023-10-27T07:58:57.809" v="1390" actId="1035"/>
          <ac:spMkLst>
            <pc:docMk/>
            <pc:sldMk cId="2337172833" sldId="258"/>
            <ac:spMk id="16" creationId="{C69D43ED-B143-4604-8B05-8167A1F9ED8D}"/>
          </ac:spMkLst>
        </pc:spChg>
        <pc:spChg chg="add mod">
          <ac:chgData name="子豪 章" userId="a49aefbc8cdc36ad" providerId="LiveId" clId="{4EE6461E-60B0-4941-B2DD-3213CECBD1D6}" dt="2023-10-27T07:58:57.809" v="1390" actId="1035"/>
          <ac:spMkLst>
            <pc:docMk/>
            <pc:sldMk cId="2337172833" sldId="258"/>
            <ac:spMk id="19" creationId="{77AA30B7-D1F4-42A5-95BB-18424BB55AA0}"/>
          </ac:spMkLst>
        </pc:spChg>
        <pc:spChg chg="add del mod">
          <ac:chgData name="子豪 章" userId="a49aefbc8cdc36ad" providerId="LiveId" clId="{4EE6461E-60B0-4941-B2DD-3213CECBD1D6}" dt="2023-10-27T07:19:37.639" v="524" actId="21"/>
          <ac:spMkLst>
            <pc:docMk/>
            <pc:sldMk cId="2337172833" sldId="258"/>
            <ac:spMk id="21" creationId="{4F3720BF-70FC-4460-9F9F-2F19EAAD012A}"/>
          </ac:spMkLst>
        </pc:spChg>
        <pc:spChg chg="add mod">
          <ac:chgData name="子豪 章" userId="a49aefbc8cdc36ad" providerId="LiveId" clId="{4EE6461E-60B0-4941-B2DD-3213CECBD1D6}" dt="2023-10-27T07:58:57.809" v="1390" actId="1035"/>
          <ac:spMkLst>
            <pc:docMk/>
            <pc:sldMk cId="2337172833" sldId="258"/>
            <ac:spMk id="22" creationId="{27B13CF3-9E33-4C6A-A771-9D64628726EA}"/>
          </ac:spMkLst>
        </pc:spChg>
        <pc:spChg chg="add mod">
          <ac:chgData name="子豪 章" userId="a49aefbc8cdc36ad" providerId="LiveId" clId="{4EE6461E-60B0-4941-B2DD-3213CECBD1D6}" dt="2023-10-27T07:58:57.809" v="1390" actId="1035"/>
          <ac:spMkLst>
            <pc:docMk/>
            <pc:sldMk cId="2337172833" sldId="258"/>
            <ac:spMk id="25" creationId="{14DF43AA-B88F-4B3D-846C-73FD7232E579}"/>
          </ac:spMkLst>
        </pc:spChg>
        <pc:spChg chg="add del mod">
          <ac:chgData name="子豪 章" userId="a49aefbc8cdc36ad" providerId="LiveId" clId="{4EE6461E-60B0-4941-B2DD-3213CECBD1D6}" dt="2023-10-27T07:24:08.487" v="690" actId="478"/>
          <ac:spMkLst>
            <pc:docMk/>
            <pc:sldMk cId="2337172833" sldId="258"/>
            <ac:spMk id="26" creationId="{846C48BC-C0D8-44A4-BFB9-AD263793F99B}"/>
          </ac:spMkLst>
        </pc:spChg>
        <pc:spChg chg="add mod">
          <ac:chgData name="子豪 章" userId="a49aefbc8cdc36ad" providerId="LiveId" clId="{4EE6461E-60B0-4941-B2DD-3213CECBD1D6}" dt="2023-10-27T07:58:57.809" v="1390" actId="1035"/>
          <ac:spMkLst>
            <pc:docMk/>
            <pc:sldMk cId="2337172833" sldId="258"/>
            <ac:spMk id="28" creationId="{2C9E4D2A-D99E-4EA0-9F7D-28386EAE833C}"/>
          </ac:spMkLst>
        </pc:spChg>
        <pc:spChg chg="add del mod">
          <ac:chgData name="子豪 章" userId="a49aefbc8cdc36ad" providerId="LiveId" clId="{4EE6461E-60B0-4941-B2DD-3213CECBD1D6}" dt="2023-10-27T07:20:22.288" v="594" actId="478"/>
          <ac:spMkLst>
            <pc:docMk/>
            <pc:sldMk cId="2337172833" sldId="258"/>
            <ac:spMk id="29" creationId="{02E5C517-864A-403D-A54A-E45B2498553D}"/>
          </ac:spMkLst>
        </pc:spChg>
        <pc:spChg chg="add mod">
          <ac:chgData name="子豪 章" userId="a49aefbc8cdc36ad" providerId="LiveId" clId="{4EE6461E-60B0-4941-B2DD-3213CECBD1D6}" dt="2023-10-27T07:59:01.168" v="1405" actId="1035"/>
          <ac:spMkLst>
            <pc:docMk/>
            <pc:sldMk cId="2337172833" sldId="258"/>
            <ac:spMk id="31" creationId="{6E5C5B95-25B3-4200-9F4D-0B7AF7B94332}"/>
          </ac:spMkLst>
        </pc:spChg>
        <pc:spChg chg="add mod">
          <ac:chgData name="子豪 章" userId="a49aefbc8cdc36ad" providerId="LiveId" clId="{4EE6461E-60B0-4941-B2DD-3213CECBD1D6}" dt="2023-10-27T07:59:01.168" v="1405" actId="1035"/>
          <ac:spMkLst>
            <pc:docMk/>
            <pc:sldMk cId="2337172833" sldId="258"/>
            <ac:spMk id="33" creationId="{6FBAE3D0-565C-45FE-B732-4021EA73AF0D}"/>
          </ac:spMkLst>
        </pc:spChg>
        <pc:spChg chg="add mod">
          <ac:chgData name="子豪 章" userId="a49aefbc8cdc36ad" providerId="LiveId" clId="{4EE6461E-60B0-4941-B2DD-3213CECBD1D6}" dt="2023-10-27T07:59:06.608" v="1423" actId="1035"/>
          <ac:spMkLst>
            <pc:docMk/>
            <pc:sldMk cId="2337172833" sldId="258"/>
            <ac:spMk id="34" creationId="{DEA8A0E0-3A78-4555-8AE9-E4C5D1E34D18}"/>
          </ac:spMkLst>
        </pc:spChg>
        <pc:spChg chg="add mod">
          <ac:chgData name="子豪 章" userId="a49aefbc8cdc36ad" providerId="LiveId" clId="{4EE6461E-60B0-4941-B2DD-3213CECBD1D6}" dt="2023-10-27T07:33:53.810" v="1023" actId="1035"/>
          <ac:spMkLst>
            <pc:docMk/>
            <pc:sldMk cId="2337172833" sldId="258"/>
            <ac:spMk id="39" creationId="{6F5F5724-8886-4EC2-A6C7-1F801723F35D}"/>
          </ac:spMkLst>
        </pc:spChg>
        <pc:spChg chg="add del mod">
          <ac:chgData name="子豪 章" userId="a49aefbc8cdc36ad" providerId="LiveId" clId="{4EE6461E-60B0-4941-B2DD-3213CECBD1D6}" dt="2023-10-27T07:27:06.231" v="760"/>
          <ac:spMkLst>
            <pc:docMk/>
            <pc:sldMk cId="2337172833" sldId="258"/>
            <ac:spMk id="48" creationId="{C8EC54D3-9F5F-457D-AC5A-77290274995E}"/>
          </ac:spMkLst>
        </pc:spChg>
        <pc:spChg chg="add mod">
          <ac:chgData name="子豪 章" userId="a49aefbc8cdc36ad" providerId="LiveId" clId="{4EE6461E-60B0-4941-B2DD-3213CECBD1D6}" dt="2023-10-27T07:58:57.809" v="1390" actId="1035"/>
          <ac:spMkLst>
            <pc:docMk/>
            <pc:sldMk cId="2337172833" sldId="258"/>
            <ac:spMk id="49" creationId="{9D47B4BA-CD1A-46EA-BEA5-E3F9B716F918}"/>
          </ac:spMkLst>
        </pc:spChg>
        <pc:spChg chg="add mod">
          <ac:chgData name="子豪 章" userId="a49aefbc8cdc36ad" providerId="LiveId" clId="{4EE6461E-60B0-4941-B2DD-3213CECBD1D6}" dt="2023-10-27T07:59:12.060" v="1424" actId="1076"/>
          <ac:spMkLst>
            <pc:docMk/>
            <pc:sldMk cId="2337172833" sldId="258"/>
            <ac:spMk id="72" creationId="{A2DA638E-EFC6-4F76-B648-DAA48586DAC3}"/>
          </ac:spMkLst>
        </pc:spChg>
        <pc:spChg chg="add mod">
          <ac:chgData name="子豪 章" userId="a49aefbc8cdc36ad" providerId="LiveId" clId="{4EE6461E-60B0-4941-B2DD-3213CECBD1D6}" dt="2023-10-27T08:43:31.379" v="1695" actId="20577"/>
          <ac:spMkLst>
            <pc:docMk/>
            <pc:sldMk cId="2337172833" sldId="258"/>
            <ac:spMk id="73" creationId="{B8820CC4-E1B8-442C-8F00-C0EE4231C52B}"/>
          </ac:spMkLst>
        </pc:spChg>
        <pc:picChg chg="del">
          <ac:chgData name="子豪 章" userId="a49aefbc8cdc36ad" providerId="LiveId" clId="{4EE6461E-60B0-4941-B2DD-3213CECBD1D6}" dt="2023-10-27T06:51:52.261" v="204" actId="478"/>
          <ac:picMkLst>
            <pc:docMk/>
            <pc:sldMk cId="2337172833" sldId="258"/>
            <ac:picMk id="8" creationId="{0B7904B3-7FC4-41E8-B9E8-A8F2E136EB99}"/>
          </ac:picMkLst>
        </pc:picChg>
        <pc:picChg chg="add mod modCrop">
          <ac:chgData name="子豪 章" userId="a49aefbc8cdc36ad" providerId="LiveId" clId="{4EE6461E-60B0-4941-B2DD-3213CECBD1D6}" dt="2023-10-27T07:58:57.809" v="1390" actId="1035"/>
          <ac:picMkLst>
            <pc:docMk/>
            <pc:sldMk cId="2337172833" sldId="258"/>
            <ac:picMk id="15" creationId="{20AD3535-E490-4507-B3BF-3ACF15CD8F35}"/>
          </ac:picMkLst>
        </pc:picChg>
        <pc:picChg chg="add del mod">
          <ac:chgData name="子豪 章" userId="a49aefbc8cdc36ad" providerId="LiveId" clId="{4EE6461E-60B0-4941-B2DD-3213CECBD1D6}" dt="2023-10-27T07:09:55.038" v="368" actId="478"/>
          <ac:picMkLst>
            <pc:docMk/>
            <pc:sldMk cId="2337172833" sldId="258"/>
            <ac:picMk id="17" creationId="{1C95BEC1-3DDE-4FD2-88B1-941F591FCC59}"/>
          </ac:picMkLst>
        </pc:picChg>
        <pc:picChg chg="add del mod">
          <ac:chgData name="子豪 章" userId="a49aefbc8cdc36ad" providerId="LiveId" clId="{4EE6461E-60B0-4941-B2DD-3213CECBD1D6}" dt="2023-10-27T07:11:16.338" v="392" actId="478"/>
          <ac:picMkLst>
            <pc:docMk/>
            <pc:sldMk cId="2337172833" sldId="258"/>
            <ac:picMk id="20" creationId="{DED3E5DA-DA24-48B3-A500-725EE3EE032D}"/>
          </ac:picMkLst>
        </pc:picChg>
        <pc:picChg chg="add mod">
          <ac:chgData name="子豪 章" userId="a49aefbc8cdc36ad" providerId="LiveId" clId="{4EE6461E-60B0-4941-B2DD-3213CECBD1D6}" dt="2023-10-27T07:58:57.809" v="1390" actId="1035"/>
          <ac:picMkLst>
            <pc:docMk/>
            <pc:sldMk cId="2337172833" sldId="258"/>
            <ac:picMk id="23" creationId="{B7F5DDC4-08C7-47A1-918A-F228F910DEA1}"/>
          </ac:picMkLst>
        </pc:picChg>
        <pc:picChg chg="add del mod">
          <ac:chgData name="子豪 章" userId="a49aefbc8cdc36ad" providerId="LiveId" clId="{4EE6461E-60B0-4941-B2DD-3213CECBD1D6}" dt="2023-10-27T07:19:37.639" v="524" actId="21"/>
          <ac:picMkLst>
            <pc:docMk/>
            <pc:sldMk cId="2337172833" sldId="258"/>
            <ac:picMk id="24" creationId="{4F5D56C8-9CD3-4526-8F26-CDA13D5D78C6}"/>
          </ac:picMkLst>
        </pc:picChg>
        <pc:picChg chg="add mod">
          <ac:chgData name="子豪 章" userId="a49aefbc8cdc36ad" providerId="LiveId" clId="{4EE6461E-60B0-4941-B2DD-3213CECBD1D6}" dt="2023-10-27T07:58:57.809" v="1390" actId="1035"/>
          <ac:picMkLst>
            <pc:docMk/>
            <pc:sldMk cId="2337172833" sldId="258"/>
            <ac:picMk id="27" creationId="{E7D1F54E-6149-477D-9AF6-DB0AA0112915}"/>
          </ac:picMkLst>
        </pc:picChg>
        <pc:picChg chg="add mod">
          <ac:chgData name="子豪 章" userId="a49aefbc8cdc36ad" providerId="LiveId" clId="{4EE6461E-60B0-4941-B2DD-3213CECBD1D6}" dt="2023-10-27T07:33:53.810" v="1023" actId="1035"/>
          <ac:picMkLst>
            <pc:docMk/>
            <pc:sldMk cId="2337172833" sldId="258"/>
            <ac:picMk id="35" creationId="{65808855-06F6-4756-B2FC-05DC5EBF2E0E}"/>
          </ac:picMkLst>
        </pc:picChg>
        <pc:picChg chg="add mod">
          <ac:chgData name="子豪 章" userId="a49aefbc8cdc36ad" providerId="LiveId" clId="{4EE6461E-60B0-4941-B2DD-3213CECBD1D6}" dt="2023-10-27T07:33:53.810" v="1023" actId="1035"/>
          <ac:picMkLst>
            <pc:docMk/>
            <pc:sldMk cId="2337172833" sldId="258"/>
            <ac:picMk id="36" creationId="{97ECDFD8-AAF6-4A6E-BE2B-B62BF5622240}"/>
          </ac:picMkLst>
        </pc:picChg>
        <pc:picChg chg="add mod">
          <ac:chgData name="子豪 章" userId="a49aefbc8cdc36ad" providerId="LiveId" clId="{4EE6461E-60B0-4941-B2DD-3213CECBD1D6}" dt="2023-10-27T07:33:53.810" v="1023" actId="1035"/>
          <ac:picMkLst>
            <pc:docMk/>
            <pc:sldMk cId="2337172833" sldId="258"/>
            <ac:picMk id="37" creationId="{A10FBB06-9995-4D41-B4AC-92EE3880FB59}"/>
          </ac:picMkLst>
        </pc:picChg>
        <pc:picChg chg="add mod">
          <ac:chgData name="子豪 章" userId="a49aefbc8cdc36ad" providerId="LiveId" clId="{4EE6461E-60B0-4941-B2DD-3213CECBD1D6}" dt="2023-10-27T07:33:53.810" v="1023" actId="1035"/>
          <ac:picMkLst>
            <pc:docMk/>
            <pc:sldMk cId="2337172833" sldId="258"/>
            <ac:picMk id="38" creationId="{474D6436-00F8-4C96-9BCA-93697F391415}"/>
          </ac:picMkLst>
        </pc:picChg>
        <pc:picChg chg="add del mod">
          <ac:chgData name="子豪 章" userId="a49aefbc8cdc36ad" providerId="LiveId" clId="{4EE6461E-60B0-4941-B2DD-3213CECBD1D6}" dt="2023-10-27T07:28:46.602" v="821" actId="478"/>
          <ac:picMkLst>
            <pc:docMk/>
            <pc:sldMk cId="2337172833" sldId="258"/>
            <ac:picMk id="50" creationId="{EDC0DC0F-F4C3-4A64-9769-23DFB921233E}"/>
          </ac:picMkLst>
        </pc:picChg>
        <pc:picChg chg="add del mod">
          <ac:chgData name="子豪 章" userId="a49aefbc8cdc36ad" providerId="LiveId" clId="{4EE6461E-60B0-4941-B2DD-3213CECBD1D6}" dt="2023-10-27T07:30:47.423" v="870" actId="478"/>
          <ac:picMkLst>
            <pc:docMk/>
            <pc:sldMk cId="2337172833" sldId="258"/>
            <ac:picMk id="51" creationId="{264A8F16-B8B4-4EA0-8841-359E0F3FBB11}"/>
          </ac:picMkLst>
        </pc:picChg>
        <pc:picChg chg="add del mod">
          <ac:chgData name="子豪 章" userId="a49aefbc8cdc36ad" providerId="LiveId" clId="{4EE6461E-60B0-4941-B2DD-3213CECBD1D6}" dt="2023-10-27T07:29:00.426" v="832" actId="478"/>
          <ac:picMkLst>
            <pc:docMk/>
            <pc:sldMk cId="2337172833" sldId="258"/>
            <ac:picMk id="52" creationId="{2548552C-C7F1-4249-8247-BA5A9FBC934D}"/>
          </ac:picMkLst>
        </pc:picChg>
        <pc:picChg chg="add del mod">
          <ac:chgData name="子豪 章" userId="a49aefbc8cdc36ad" providerId="LiveId" clId="{4EE6461E-60B0-4941-B2DD-3213CECBD1D6}" dt="2023-10-27T07:30:58.179" v="875" actId="478"/>
          <ac:picMkLst>
            <pc:docMk/>
            <pc:sldMk cId="2337172833" sldId="258"/>
            <ac:picMk id="53" creationId="{53AC7AC6-DE2A-4D12-B245-BA8A66F2830E}"/>
          </ac:picMkLst>
        </pc:picChg>
        <pc:picChg chg="add del mod">
          <ac:chgData name="子豪 章" userId="a49aefbc8cdc36ad" providerId="LiveId" clId="{4EE6461E-60B0-4941-B2DD-3213CECBD1D6}" dt="2023-10-27T07:30:59.084" v="876" actId="478"/>
          <ac:picMkLst>
            <pc:docMk/>
            <pc:sldMk cId="2337172833" sldId="258"/>
            <ac:picMk id="54" creationId="{7FC4929B-6F59-41CB-93D5-3B037B560010}"/>
          </ac:picMkLst>
        </pc:picChg>
        <pc:picChg chg="add del mod">
          <ac:chgData name="子豪 章" userId="a49aefbc8cdc36ad" providerId="LiveId" clId="{4EE6461E-60B0-4941-B2DD-3213CECBD1D6}" dt="2023-10-27T07:30:05.709" v="848" actId="478"/>
          <ac:picMkLst>
            <pc:docMk/>
            <pc:sldMk cId="2337172833" sldId="258"/>
            <ac:picMk id="61" creationId="{FC5BA385-1D29-433F-80ED-D796E272E18E}"/>
          </ac:picMkLst>
        </pc:picChg>
        <pc:picChg chg="add del">
          <ac:chgData name="子豪 章" userId="a49aefbc8cdc36ad" providerId="LiveId" clId="{4EE6461E-60B0-4941-B2DD-3213CECBD1D6}" dt="2023-10-27T07:30:13.425" v="850" actId="478"/>
          <ac:picMkLst>
            <pc:docMk/>
            <pc:sldMk cId="2337172833" sldId="258"/>
            <ac:picMk id="62" creationId="{84349A48-5CE2-4342-99F9-4249B3D77827}"/>
          </ac:picMkLst>
        </pc:picChg>
        <pc:picChg chg="add mod">
          <ac:chgData name="子豪 章" userId="a49aefbc8cdc36ad" providerId="LiveId" clId="{4EE6461E-60B0-4941-B2DD-3213CECBD1D6}" dt="2023-10-27T07:33:53.810" v="1023" actId="1035"/>
          <ac:picMkLst>
            <pc:docMk/>
            <pc:sldMk cId="2337172833" sldId="258"/>
            <ac:picMk id="63" creationId="{75CD86A6-6887-4A6F-9524-97C242F28B0B}"/>
          </ac:picMkLst>
        </pc:picChg>
        <pc:picChg chg="add mod">
          <ac:chgData name="子豪 章" userId="a49aefbc8cdc36ad" providerId="LiveId" clId="{4EE6461E-60B0-4941-B2DD-3213CECBD1D6}" dt="2023-10-27T07:33:53.810" v="1023" actId="1035"/>
          <ac:picMkLst>
            <pc:docMk/>
            <pc:sldMk cId="2337172833" sldId="258"/>
            <ac:picMk id="64" creationId="{30E37FF4-1FEE-4CA2-A513-F4FD1950696A}"/>
          </ac:picMkLst>
        </pc:picChg>
        <pc:picChg chg="add mod">
          <ac:chgData name="子豪 章" userId="a49aefbc8cdc36ad" providerId="LiveId" clId="{4EE6461E-60B0-4941-B2DD-3213CECBD1D6}" dt="2023-10-27T07:33:53.810" v="1023" actId="1035"/>
          <ac:picMkLst>
            <pc:docMk/>
            <pc:sldMk cId="2337172833" sldId="258"/>
            <ac:picMk id="65" creationId="{4A18EB6B-DA51-42AE-8D99-4FFA908D8328}"/>
          </ac:picMkLst>
        </pc:picChg>
        <pc:cxnChg chg="add mod">
          <ac:chgData name="子豪 章" userId="a49aefbc8cdc36ad" providerId="LiveId" clId="{4EE6461E-60B0-4941-B2DD-3213CECBD1D6}" dt="2023-10-27T07:33:53.810" v="1023" actId="1035"/>
          <ac:cxnSpMkLst>
            <pc:docMk/>
            <pc:sldMk cId="2337172833" sldId="258"/>
            <ac:cxnSpMk id="41" creationId="{25BA5E8B-FE7B-4AEC-A905-C12348704832}"/>
          </ac:cxnSpMkLst>
        </pc:cxnChg>
        <pc:cxnChg chg="add mod">
          <ac:chgData name="子豪 章" userId="a49aefbc8cdc36ad" providerId="LiveId" clId="{4EE6461E-60B0-4941-B2DD-3213CECBD1D6}" dt="2023-10-27T07:33:53.810" v="1023" actId="1035"/>
          <ac:cxnSpMkLst>
            <pc:docMk/>
            <pc:sldMk cId="2337172833" sldId="258"/>
            <ac:cxnSpMk id="42" creationId="{62B9DCBE-AA01-4920-9D57-3FC09143546D}"/>
          </ac:cxnSpMkLst>
        </pc:cxnChg>
        <pc:cxnChg chg="add mod">
          <ac:chgData name="子豪 章" userId="a49aefbc8cdc36ad" providerId="LiveId" clId="{4EE6461E-60B0-4941-B2DD-3213CECBD1D6}" dt="2023-10-27T07:33:53.810" v="1023" actId="1035"/>
          <ac:cxnSpMkLst>
            <pc:docMk/>
            <pc:sldMk cId="2337172833" sldId="258"/>
            <ac:cxnSpMk id="45" creationId="{D5923E70-4207-42D2-9343-60F3BDEB11E2}"/>
          </ac:cxnSpMkLst>
        </pc:cxnChg>
        <pc:cxnChg chg="add mod">
          <ac:chgData name="子豪 章" userId="a49aefbc8cdc36ad" providerId="LiveId" clId="{4EE6461E-60B0-4941-B2DD-3213CECBD1D6}" dt="2023-10-27T08:10:13.460" v="1493" actId="208"/>
          <ac:cxnSpMkLst>
            <pc:docMk/>
            <pc:sldMk cId="2337172833" sldId="258"/>
            <ac:cxnSpMk id="75" creationId="{25EA7300-330E-4B40-B480-D084620690EB}"/>
          </ac:cxnSpMkLst>
        </pc:cxnChg>
      </pc:sldChg>
      <pc:sldChg chg="addSp delSp modSp add mod">
        <pc:chgData name="子豪 章" userId="a49aefbc8cdc36ad" providerId="LiveId" clId="{4EE6461E-60B0-4941-B2DD-3213CECBD1D6}" dt="2023-10-27T12:47:18.219" v="4391" actId="20577"/>
        <pc:sldMkLst>
          <pc:docMk/>
          <pc:sldMk cId="441595590" sldId="259"/>
        </pc:sldMkLst>
        <pc:spChg chg="del">
          <ac:chgData name="子豪 章" userId="a49aefbc8cdc36ad" providerId="LiveId" clId="{4EE6461E-60B0-4941-B2DD-3213CECBD1D6}" dt="2023-10-27T07:34:32.478" v="1060" actId="478"/>
          <ac:spMkLst>
            <pc:docMk/>
            <pc:sldMk cId="441595590" sldId="259"/>
            <ac:spMk id="3" creationId="{D88869BD-A2D9-4BC9-BDB1-BDBF49B64EEB}"/>
          </ac:spMkLst>
        </pc:spChg>
        <pc:spChg chg="mod">
          <ac:chgData name="子豪 章" userId="a49aefbc8cdc36ad" providerId="LiveId" clId="{4EE6461E-60B0-4941-B2DD-3213CECBD1D6}" dt="2023-10-27T07:48:44.791" v="1179" actId="20577"/>
          <ac:spMkLst>
            <pc:docMk/>
            <pc:sldMk cId="441595590" sldId="259"/>
            <ac:spMk id="4" creationId="{6028814D-14E4-4354-A4AD-FE9FFA700110}"/>
          </ac:spMkLst>
        </pc:spChg>
        <pc:spChg chg="del">
          <ac:chgData name="子豪 章" userId="a49aefbc8cdc36ad" providerId="LiveId" clId="{4EE6461E-60B0-4941-B2DD-3213CECBD1D6}" dt="2023-10-27T07:34:32.478" v="1060" actId="478"/>
          <ac:spMkLst>
            <pc:docMk/>
            <pc:sldMk cId="441595590" sldId="259"/>
            <ac:spMk id="5" creationId="{F612F7A5-4437-4324-BA7B-42B64684AEDB}"/>
          </ac:spMkLst>
        </pc:spChg>
        <pc:spChg chg="del">
          <ac:chgData name="子豪 章" userId="a49aefbc8cdc36ad" providerId="LiveId" clId="{4EE6461E-60B0-4941-B2DD-3213CECBD1D6}" dt="2023-10-27T07:34:32.478" v="1060" actId="478"/>
          <ac:spMkLst>
            <pc:docMk/>
            <pc:sldMk cId="441595590" sldId="259"/>
            <ac:spMk id="6" creationId="{2A446203-FEBE-45FE-ABF4-7E94799FD859}"/>
          </ac:spMkLst>
        </pc:spChg>
        <pc:spChg chg="add mod">
          <ac:chgData name="子豪 章" userId="a49aefbc8cdc36ad" providerId="LiveId" clId="{4EE6461E-60B0-4941-B2DD-3213CECBD1D6}" dt="2023-10-27T12:47:18.219" v="4391" actId="20577"/>
          <ac:spMkLst>
            <pc:docMk/>
            <pc:sldMk cId="441595590" sldId="259"/>
            <ac:spMk id="13" creationId="{D7A57461-4A48-4CE7-815A-8F8AC4BDA766}"/>
          </ac:spMkLst>
        </pc:spChg>
        <pc:spChg chg="add del mod">
          <ac:chgData name="子豪 章" userId="a49aefbc8cdc36ad" providerId="LiveId" clId="{4EE6461E-60B0-4941-B2DD-3213CECBD1D6}" dt="2023-10-27T07:56:04.454" v="1302" actId="478"/>
          <ac:spMkLst>
            <pc:docMk/>
            <pc:sldMk cId="441595590" sldId="259"/>
            <ac:spMk id="14" creationId="{D0522C3C-20C3-42ED-B7D4-41FCEC9F398F}"/>
          </ac:spMkLst>
        </pc:spChg>
        <pc:spChg chg="del">
          <ac:chgData name="子豪 章" userId="a49aefbc8cdc36ad" providerId="LiveId" clId="{4EE6461E-60B0-4941-B2DD-3213CECBD1D6}" dt="2023-10-27T07:34:32.478" v="1060" actId="478"/>
          <ac:spMkLst>
            <pc:docMk/>
            <pc:sldMk cId="441595590" sldId="259"/>
            <ac:spMk id="16" creationId="{C69D43ED-B143-4604-8B05-8167A1F9ED8D}"/>
          </ac:spMkLst>
        </pc:spChg>
        <pc:spChg chg="add del mod">
          <ac:chgData name="子豪 章" userId="a49aefbc8cdc36ad" providerId="LiveId" clId="{4EE6461E-60B0-4941-B2DD-3213CECBD1D6}" dt="2023-10-27T07:59:33.439" v="1428" actId="478"/>
          <ac:spMkLst>
            <pc:docMk/>
            <pc:sldMk cId="441595590" sldId="259"/>
            <ac:spMk id="17" creationId="{C4254ED2-980C-4716-A79A-E2969C8CC644}"/>
          </ac:spMkLst>
        </pc:spChg>
        <pc:spChg chg="del">
          <ac:chgData name="子豪 章" userId="a49aefbc8cdc36ad" providerId="LiveId" clId="{4EE6461E-60B0-4941-B2DD-3213CECBD1D6}" dt="2023-10-27T07:34:32.478" v="1060" actId="478"/>
          <ac:spMkLst>
            <pc:docMk/>
            <pc:sldMk cId="441595590" sldId="259"/>
            <ac:spMk id="19" creationId="{77AA30B7-D1F4-42A5-95BB-18424BB55AA0}"/>
          </ac:spMkLst>
        </pc:spChg>
        <pc:spChg chg="del mod">
          <ac:chgData name="子豪 章" userId="a49aefbc8cdc36ad" providerId="LiveId" clId="{4EE6461E-60B0-4941-B2DD-3213CECBD1D6}" dt="2023-10-27T07:34:32.478" v="1060" actId="478"/>
          <ac:spMkLst>
            <pc:docMk/>
            <pc:sldMk cId="441595590" sldId="259"/>
            <ac:spMk id="22" creationId="{27B13CF3-9E33-4C6A-A771-9D64628726EA}"/>
          </ac:spMkLst>
        </pc:spChg>
        <pc:spChg chg="del">
          <ac:chgData name="子豪 章" userId="a49aefbc8cdc36ad" providerId="LiveId" clId="{4EE6461E-60B0-4941-B2DD-3213CECBD1D6}" dt="2023-10-27T07:34:32.478" v="1060" actId="478"/>
          <ac:spMkLst>
            <pc:docMk/>
            <pc:sldMk cId="441595590" sldId="259"/>
            <ac:spMk id="25" creationId="{14DF43AA-B88F-4B3D-846C-73FD7232E579}"/>
          </ac:spMkLst>
        </pc:spChg>
        <pc:spChg chg="add del">
          <ac:chgData name="子豪 章" userId="a49aefbc8cdc36ad" providerId="LiveId" clId="{4EE6461E-60B0-4941-B2DD-3213CECBD1D6}" dt="2023-10-27T08:02:38.054" v="1471" actId="478"/>
          <ac:spMkLst>
            <pc:docMk/>
            <pc:sldMk cId="441595590" sldId="259"/>
            <ac:spMk id="26" creationId="{033A42F5-A276-4DE8-90C4-214AABF6313F}"/>
          </ac:spMkLst>
        </pc:spChg>
        <pc:spChg chg="del">
          <ac:chgData name="子豪 章" userId="a49aefbc8cdc36ad" providerId="LiveId" clId="{4EE6461E-60B0-4941-B2DD-3213CECBD1D6}" dt="2023-10-27T07:34:32.478" v="1060" actId="478"/>
          <ac:spMkLst>
            <pc:docMk/>
            <pc:sldMk cId="441595590" sldId="259"/>
            <ac:spMk id="28" creationId="{2C9E4D2A-D99E-4EA0-9F7D-28386EAE833C}"/>
          </ac:spMkLst>
        </pc:spChg>
        <pc:spChg chg="del">
          <ac:chgData name="子豪 章" userId="a49aefbc8cdc36ad" providerId="LiveId" clId="{4EE6461E-60B0-4941-B2DD-3213CECBD1D6}" dt="2023-10-27T07:34:32.478" v="1060" actId="478"/>
          <ac:spMkLst>
            <pc:docMk/>
            <pc:sldMk cId="441595590" sldId="259"/>
            <ac:spMk id="31" creationId="{6E5C5B95-25B3-4200-9F4D-0B7AF7B94332}"/>
          </ac:spMkLst>
        </pc:spChg>
        <pc:spChg chg="del">
          <ac:chgData name="子豪 章" userId="a49aefbc8cdc36ad" providerId="LiveId" clId="{4EE6461E-60B0-4941-B2DD-3213CECBD1D6}" dt="2023-10-27T07:34:32.478" v="1060" actId="478"/>
          <ac:spMkLst>
            <pc:docMk/>
            <pc:sldMk cId="441595590" sldId="259"/>
            <ac:spMk id="33" creationId="{6FBAE3D0-565C-45FE-B732-4021EA73AF0D}"/>
          </ac:spMkLst>
        </pc:spChg>
        <pc:spChg chg="del">
          <ac:chgData name="子豪 章" userId="a49aefbc8cdc36ad" providerId="LiveId" clId="{4EE6461E-60B0-4941-B2DD-3213CECBD1D6}" dt="2023-10-27T07:34:32.478" v="1060" actId="478"/>
          <ac:spMkLst>
            <pc:docMk/>
            <pc:sldMk cId="441595590" sldId="259"/>
            <ac:spMk id="34" creationId="{DEA8A0E0-3A78-4555-8AE9-E4C5D1E34D18}"/>
          </ac:spMkLst>
        </pc:spChg>
        <pc:spChg chg="del">
          <ac:chgData name="子豪 章" userId="a49aefbc8cdc36ad" providerId="LiveId" clId="{4EE6461E-60B0-4941-B2DD-3213CECBD1D6}" dt="2023-10-27T07:34:32.478" v="1060" actId="478"/>
          <ac:spMkLst>
            <pc:docMk/>
            <pc:sldMk cId="441595590" sldId="259"/>
            <ac:spMk id="39" creationId="{6F5F5724-8886-4EC2-A6C7-1F801723F35D}"/>
          </ac:spMkLst>
        </pc:spChg>
        <pc:spChg chg="add del mod">
          <ac:chgData name="子豪 章" userId="a49aefbc8cdc36ad" providerId="LiveId" clId="{4EE6461E-60B0-4941-B2DD-3213CECBD1D6}" dt="2023-10-27T07:56:19.475" v="1304" actId="478"/>
          <ac:spMkLst>
            <pc:docMk/>
            <pc:sldMk cId="441595590" sldId="259"/>
            <ac:spMk id="40" creationId="{37C280E4-B8E1-4AC3-B941-1C5D47C26681}"/>
          </ac:spMkLst>
        </pc:spChg>
        <pc:spChg chg="add del mod">
          <ac:chgData name="子豪 章" userId="a49aefbc8cdc36ad" providerId="LiveId" clId="{4EE6461E-60B0-4941-B2DD-3213CECBD1D6}" dt="2023-10-27T07:56:17.472" v="1303" actId="478"/>
          <ac:spMkLst>
            <pc:docMk/>
            <pc:sldMk cId="441595590" sldId="259"/>
            <ac:spMk id="43" creationId="{F772EF0E-B80A-45D2-BBC0-D2D832491F44}"/>
          </ac:spMkLst>
        </pc:spChg>
        <pc:spChg chg="add mod">
          <ac:chgData name="子豪 章" userId="a49aefbc8cdc36ad" providerId="LiveId" clId="{4EE6461E-60B0-4941-B2DD-3213CECBD1D6}" dt="2023-10-27T08:17:12.029" v="1522" actId="1076"/>
          <ac:spMkLst>
            <pc:docMk/>
            <pc:sldMk cId="441595590" sldId="259"/>
            <ac:spMk id="44" creationId="{D8421A7D-58D2-4C05-B0F3-5FA2586132AA}"/>
          </ac:spMkLst>
        </pc:spChg>
        <pc:spChg chg="add mod">
          <ac:chgData name="子豪 章" userId="a49aefbc8cdc36ad" providerId="LiveId" clId="{4EE6461E-60B0-4941-B2DD-3213CECBD1D6}" dt="2023-10-27T12:33:13.754" v="3640" actId="1076"/>
          <ac:spMkLst>
            <pc:docMk/>
            <pc:sldMk cId="441595590" sldId="259"/>
            <ac:spMk id="46" creationId="{8D3E8596-51C7-4303-AD13-908607F03AC2}"/>
          </ac:spMkLst>
        </pc:spChg>
        <pc:spChg chg="add del mod">
          <ac:chgData name="子豪 章" userId="a49aefbc8cdc36ad" providerId="LiveId" clId="{4EE6461E-60B0-4941-B2DD-3213CECBD1D6}" dt="2023-10-27T08:13:25.164" v="1501"/>
          <ac:spMkLst>
            <pc:docMk/>
            <pc:sldMk cId="441595590" sldId="259"/>
            <ac:spMk id="47" creationId="{0812313A-D5FA-4D0D-9AEB-3E9D9E2F868A}"/>
          </ac:spMkLst>
        </pc:spChg>
        <pc:spChg chg="del">
          <ac:chgData name="子豪 章" userId="a49aefbc8cdc36ad" providerId="LiveId" clId="{4EE6461E-60B0-4941-B2DD-3213CECBD1D6}" dt="2023-10-27T07:34:32.478" v="1060" actId="478"/>
          <ac:spMkLst>
            <pc:docMk/>
            <pc:sldMk cId="441595590" sldId="259"/>
            <ac:spMk id="49" creationId="{9D47B4BA-CD1A-46EA-BEA5-E3F9B716F918}"/>
          </ac:spMkLst>
        </pc:spChg>
        <pc:spChg chg="add mod">
          <ac:chgData name="子豪 章" userId="a49aefbc8cdc36ad" providerId="LiveId" clId="{4EE6461E-60B0-4941-B2DD-3213CECBD1D6}" dt="2023-10-27T12:33:12.392" v="3639" actId="1076"/>
          <ac:spMkLst>
            <pc:docMk/>
            <pc:sldMk cId="441595590" sldId="259"/>
            <ac:spMk id="50" creationId="{F608BF46-8605-4220-B9DE-67A208AC10A7}"/>
          </ac:spMkLst>
        </pc:spChg>
        <pc:spChg chg="add">
          <ac:chgData name="子豪 章" userId="a49aefbc8cdc36ad" providerId="LiveId" clId="{4EE6461E-60B0-4941-B2DD-3213CECBD1D6}" dt="2023-10-27T08:14:56.842" v="1509" actId="11529"/>
          <ac:spMkLst>
            <pc:docMk/>
            <pc:sldMk cId="441595590" sldId="259"/>
            <ac:spMk id="56" creationId="{60CC1B8F-42AA-4DE5-85AF-952212AF610A}"/>
          </ac:spMkLst>
        </pc:spChg>
        <pc:spChg chg="add mod">
          <ac:chgData name="子豪 章" userId="a49aefbc8cdc36ad" providerId="LiveId" clId="{4EE6461E-60B0-4941-B2DD-3213CECBD1D6}" dt="2023-10-27T08:15:20.727" v="1518" actId="1076"/>
          <ac:spMkLst>
            <pc:docMk/>
            <pc:sldMk cId="441595590" sldId="259"/>
            <ac:spMk id="57" creationId="{E27A0F4E-2794-44B4-8185-8DF0A7706D49}"/>
          </ac:spMkLst>
        </pc:spChg>
        <pc:spChg chg="add mod">
          <ac:chgData name="子豪 章" userId="a49aefbc8cdc36ad" providerId="LiveId" clId="{4EE6461E-60B0-4941-B2DD-3213CECBD1D6}" dt="2023-10-27T08:17:22.696" v="1528" actId="14100"/>
          <ac:spMkLst>
            <pc:docMk/>
            <pc:sldMk cId="441595590" sldId="259"/>
            <ac:spMk id="59" creationId="{868954B9-702F-4B58-83B8-E6F69324FB8A}"/>
          </ac:spMkLst>
        </pc:spChg>
        <pc:spChg chg="add mod">
          <ac:chgData name="子豪 章" userId="a49aefbc8cdc36ad" providerId="LiveId" clId="{4EE6461E-60B0-4941-B2DD-3213CECBD1D6}" dt="2023-10-27T12:33:15.308" v="3641" actId="1076"/>
          <ac:spMkLst>
            <pc:docMk/>
            <pc:sldMk cId="441595590" sldId="259"/>
            <ac:spMk id="60" creationId="{7B1816E6-F947-4F29-91D8-FFDDA2143919}"/>
          </ac:spMkLst>
        </pc:spChg>
        <pc:graphicFrameChg chg="add del mod">
          <ac:chgData name="子豪 章" userId="a49aefbc8cdc36ad" providerId="LiveId" clId="{4EE6461E-60B0-4941-B2DD-3213CECBD1D6}" dt="2023-10-27T07:30:19.224" v="855"/>
          <ac:graphicFrameMkLst>
            <pc:docMk/>
            <pc:sldMk cId="441595590" sldId="259"/>
            <ac:graphicFrameMk id="2" creationId="{BF3387CE-E825-4DDC-B911-606026A4893F}"/>
          </ac:graphicFrameMkLst>
        </pc:graphicFrameChg>
        <pc:picChg chg="add del mod">
          <ac:chgData name="子豪 章" userId="a49aefbc8cdc36ad" providerId="LiveId" clId="{4EE6461E-60B0-4941-B2DD-3213CECBD1D6}" dt="2023-10-27T07:31:08.143" v="879" actId="478"/>
          <ac:picMkLst>
            <pc:docMk/>
            <pc:sldMk cId="441595590" sldId="259"/>
            <ac:picMk id="7" creationId="{5CF0ADE4-CDDC-4B99-8AA0-62BF228280CB}"/>
          </ac:picMkLst>
        </pc:picChg>
        <pc:picChg chg="add del mod">
          <ac:chgData name="子豪 章" userId="a49aefbc8cdc36ad" providerId="LiveId" clId="{4EE6461E-60B0-4941-B2DD-3213CECBD1D6}" dt="2023-10-27T07:31:39.891" v="890" actId="478"/>
          <ac:picMkLst>
            <pc:docMk/>
            <pc:sldMk cId="441595590" sldId="259"/>
            <ac:picMk id="8" creationId="{BB9416E2-B665-4C28-9CB7-87B2B4434230}"/>
          </ac:picMkLst>
        </pc:picChg>
        <pc:picChg chg="add del mod">
          <ac:chgData name="子豪 章" userId="a49aefbc8cdc36ad" providerId="LiveId" clId="{4EE6461E-60B0-4941-B2DD-3213CECBD1D6}" dt="2023-10-27T07:34:32.478" v="1060" actId="478"/>
          <ac:picMkLst>
            <pc:docMk/>
            <pc:sldMk cId="441595590" sldId="259"/>
            <ac:picMk id="9" creationId="{2D7A17D0-224D-4117-878C-36326CB351C8}"/>
          </ac:picMkLst>
        </pc:picChg>
        <pc:picChg chg="add mod">
          <ac:chgData name="子豪 章" userId="a49aefbc8cdc36ad" providerId="LiveId" clId="{4EE6461E-60B0-4941-B2DD-3213CECBD1D6}" dt="2023-10-27T08:10:27.934" v="1497" actId="1076"/>
          <ac:picMkLst>
            <pc:docMk/>
            <pc:sldMk cId="441595590" sldId="259"/>
            <ac:picMk id="10" creationId="{7974F2FE-CCDA-4B42-8DCE-C83DD6019942}"/>
          </ac:picMkLst>
        </pc:picChg>
        <pc:picChg chg="del">
          <ac:chgData name="子豪 章" userId="a49aefbc8cdc36ad" providerId="LiveId" clId="{4EE6461E-60B0-4941-B2DD-3213CECBD1D6}" dt="2023-10-27T07:30:16.442" v="852" actId="478"/>
          <ac:picMkLst>
            <pc:docMk/>
            <pc:sldMk cId="441595590" sldId="259"/>
            <ac:picMk id="15" creationId="{20AD3535-E490-4507-B3BF-3ACF15CD8F35}"/>
          </ac:picMkLst>
        </pc:picChg>
        <pc:picChg chg="add mod">
          <ac:chgData name="子豪 章" userId="a49aefbc8cdc36ad" providerId="LiveId" clId="{4EE6461E-60B0-4941-B2DD-3213CECBD1D6}" dt="2023-10-27T08:09:35.430" v="1486" actId="1076"/>
          <ac:picMkLst>
            <pc:docMk/>
            <pc:sldMk cId="441595590" sldId="259"/>
            <ac:picMk id="18" creationId="{730E78A2-60D9-4D53-B7CE-2F240F1470BA}"/>
          </ac:picMkLst>
        </pc:picChg>
        <pc:picChg chg="add del mod">
          <ac:chgData name="子豪 章" userId="a49aefbc8cdc36ad" providerId="LiveId" clId="{4EE6461E-60B0-4941-B2DD-3213CECBD1D6}" dt="2023-10-27T08:01:25.043" v="1455" actId="478"/>
          <ac:picMkLst>
            <pc:docMk/>
            <pc:sldMk cId="441595590" sldId="259"/>
            <ac:picMk id="20" creationId="{6031C1EC-07BE-4EE3-9B61-FF15E0C9DB91}"/>
          </ac:picMkLst>
        </pc:picChg>
        <pc:picChg chg="del">
          <ac:chgData name="子豪 章" userId="a49aefbc8cdc36ad" providerId="LiveId" clId="{4EE6461E-60B0-4941-B2DD-3213CECBD1D6}" dt="2023-10-27T07:34:32.478" v="1060" actId="478"/>
          <ac:picMkLst>
            <pc:docMk/>
            <pc:sldMk cId="441595590" sldId="259"/>
            <ac:picMk id="23" creationId="{B7F5DDC4-08C7-47A1-918A-F228F910DEA1}"/>
          </ac:picMkLst>
        </pc:picChg>
        <pc:picChg chg="add mod">
          <ac:chgData name="子豪 章" userId="a49aefbc8cdc36ad" providerId="LiveId" clId="{4EE6461E-60B0-4941-B2DD-3213CECBD1D6}" dt="2023-10-27T08:09:35.430" v="1486" actId="1076"/>
          <ac:picMkLst>
            <pc:docMk/>
            <pc:sldMk cId="441595590" sldId="259"/>
            <ac:picMk id="24" creationId="{5AAF6472-CCFB-4287-A689-036E9A05BFDC}"/>
          </ac:picMkLst>
        </pc:picChg>
        <pc:picChg chg="del">
          <ac:chgData name="子豪 章" userId="a49aefbc8cdc36ad" providerId="LiveId" clId="{4EE6461E-60B0-4941-B2DD-3213CECBD1D6}" dt="2023-10-27T07:34:32.478" v="1060" actId="478"/>
          <ac:picMkLst>
            <pc:docMk/>
            <pc:sldMk cId="441595590" sldId="259"/>
            <ac:picMk id="27" creationId="{E7D1F54E-6149-477D-9AF6-DB0AA0112915}"/>
          </ac:picMkLst>
        </pc:picChg>
        <pc:picChg chg="add del mod">
          <ac:chgData name="子豪 章" userId="a49aefbc8cdc36ad" providerId="LiveId" clId="{4EE6461E-60B0-4941-B2DD-3213CECBD1D6}" dt="2023-10-27T08:10:02.881" v="1491" actId="478"/>
          <ac:picMkLst>
            <pc:docMk/>
            <pc:sldMk cId="441595590" sldId="259"/>
            <ac:picMk id="30" creationId="{A8A33B5C-9592-4072-9C59-1D90FC0CD9F7}"/>
          </ac:picMkLst>
        </pc:picChg>
        <pc:picChg chg="del">
          <ac:chgData name="子豪 章" userId="a49aefbc8cdc36ad" providerId="LiveId" clId="{4EE6461E-60B0-4941-B2DD-3213CECBD1D6}" dt="2023-10-27T07:34:32.478" v="1060" actId="478"/>
          <ac:picMkLst>
            <pc:docMk/>
            <pc:sldMk cId="441595590" sldId="259"/>
            <ac:picMk id="35" creationId="{65808855-06F6-4756-B2FC-05DC5EBF2E0E}"/>
          </ac:picMkLst>
        </pc:picChg>
        <pc:picChg chg="del">
          <ac:chgData name="子豪 章" userId="a49aefbc8cdc36ad" providerId="LiveId" clId="{4EE6461E-60B0-4941-B2DD-3213CECBD1D6}" dt="2023-10-27T07:34:32.478" v="1060" actId="478"/>
          <ac:picMkLst>
            <pc:docMk/>
            <pc:sldMk cId="441595590" sldId="259"/>
            <ac:picMk id="36" creationId="{97ECDFD8-AAF6-4A6E-BE2B-B62BF5622240}"/>
          </ac:picMkLst>
        </pc:picChg>
        <pc:picChg chg="del">
          <ac:chgData name="子豪 章" userId="a49aefbc8cdc36ad" providerId="LiveId" clId="{4EE6461E-60B0-4941-B2DD-3213CECBD1D6}" dt="2023-10-27T07:34:32.478" v="1060" actId="478"/>
          <ac:picMkLst>
            <pc:docMk/>
            <pc:sldMk cId="441595590" sldId="259"/>
            <ac:picMk id="37" creationId="{A10FBB06-9995-4D41-B4AC-92EE3880FB59}"/>
          </ac:picMkLst>
        </pc:picChg>
        <pc:picChg chg="del">
          <ac:chgData name="子豪 章" userId="a49aefbc8cdc36ad" providerId="LiveId" clId="{4EE6461E-60B0-4941-B2DD-3213CECBD1D6}" dt="2023-10-27T07:34:32.478" v="1060" actId="478"/>
          <ac:picMkLst>
            <pc:docMk/>
            <pc:sldMk cId="441595590" sldId="259"/>
            <ac:picMk id="38" creationId="{474D6436-00F8-4C96-9BCA-93697F391415}"/>
          </ac:picMkLst>
        </pc:picChg>
        <pc:picChg chg="add mod">
          <ac:chgData name="子豪 章" userId="a49aefbc8cdc36ad" providerId="LiveId" clId="{4EE6461E-60B0-4941-B2DD-3213CECBD1D6}" dt="2023-10-27T08:15:20.727" v="1518" actId="1076"/>
          <ac:picMkLst>
            <pc:docMk/>
            <pc:sldMk cId="441595590" sldId="259"/>
            <ac:picMk id="48" creationId="{DE1485E5-F9C7-444E-9CA6-A4A66EDB99CC}"/>
          </ac:picMkLst>
        </pc:picChg>
        <pc:picChg chg="del">
          <ac:chgData name="子豪 章" userId="a49aefbc8cdc36ad" providerId="LiveId" clId="{4EE6461E-60B0-4941-B2DD-3213CECBD1D6}" dt="2023-10-27T07:34:32.478" v="1060" actId="478"/>
          <ac:picMkLst>
            <pc:docMk/>
            <pc:sldMk cId="441595590" sldId="259"/>
            <ac:picMk id="51" creationId="{264A8F16-B8B4-4EA0-8841-359E0F3FBB11}"/>
          </ac:picMkLst>
        </pc:picChg>
        <pc:picChg chg="del">
          <ac:chgData name="子豪 章" userId="a49aefbc8cdc36ad" providerId="LiveId" clId="{4EE6461E-60B0-4941-B2DD-3213CECBD1D6}" dt="2023-10-27T07:34:32.478" v="1060" actId="478"/>
          <ac:picMkLst>
            <pc:docMk/>
            <pc:sldMk cId="441595590" sldId="259"/>
            <ac:picMk id="53" creationId="{53AC7AC6-DE2A-4D12-B245-BA8A66F2830E}"/>
          </ac:picMkLst>
        </pc:picChg>
        <pc:picChg chg="del">
          <ac:chgData name="子豪 章" userId="a49aefbc8cdc36ad" providerId="LiveId" clId="{4EE6461E-60B0-4941-B2DD-3213CECBD1D6}" dt="2023-10-27T07:34:32.478" v="1060" actId="478"/>
          <ac:picMkLst>
            <pc:docMk/>
            <pc:sldMk cId="441595590" sldId="259"/>
            <ac:picMk id="54" creationId="{7FC4929B-6F59-41CB-93D5-3B037B560010}"/>
          </ac:picMkLst>
        </pc:picChg>
        <pc:picChg chg="add mod">
          <ac:chgData name="子豪 章" userId="a49aefbc8cdc36ad" providerId="LiveId" clId="{4EE6461E-60B0-4941-B2DD-3213CECBD1D6}" dt="2023-10-27T08:15:20.727" v="1518" actId="1076"/>
          <ac:picMkLst>
            <pc:docMk/>
            <pc:sldMk cId="441595590" sldId="259"/>
            <ac:picMk id="55" creationId="{9E08101E-A89C-4E6F-82D3-98E72AAA4593}"/>
          </ac:picMkLst>
        </pc:picChg>
        <pc:cxnChg chg="del mod">
          <ac:chgData name="子豪 章" userId="a49aefbc8cdc36ad" providerId="LiveId" clId="{4EE6461E-60B0-4941-B2DD-3213CECBD1D6}" dt="2023-10-27T07:34:32.478" v="1060" actId="478"/>
          <ac:cxnSpMkLst>
            <pc:docMk/>
            <pc:sldMk cId="441595590" sldId="259"/>
            <ac:cxnSpMk id="41" creationId="{25BA5E8B-FE7B-4AEC-A905-C12348704832}"/>
          </ac:cxnSpMkLst>
        </pc:cxnChg>
        <pc:cxnChg chg="del mod">
          <ac:chgData name="子豪 章" userId="a49aefbc8cdc36ad" providerId="LiveId" clId="{4EE6461E-60B0-4941-B2DD-3213CECBD1D6}" dt="2023-10-27T07:34:32.478" v="1060" actId="478"/>
          <ac:cxnSpMkLst>
            <pc:docMk/>
            <pc:sldMk cId="441595590" sldId="259"/>
            <ac:cxnSpMk id="42" creationId="{62B9DCBE-AA01-4920-9D57-3FC09143546D}"/>
          </ac:cxnSpMkLst>
        </pc:cxnChg>
        <pc:cxnChg chg="del mod">
          <ac:chgData name="子豪 章" userId="a49aefbc8cdc36ad" providerId="LiveId" clId="{4EE6461E-60B0-4941-B2DD-3213CECBD1D6}" dt="2023-10-27T07:34:32.478" v="1060" actId="478"/>
          <ac:cxnSpMkLst>
            <pc:docMk/>
            <pc:sldMk cId="441595590" sldId="259"/>
            <ac:cxnSpMk id="45" creationId="{D5923E70-4207-42D2-9343-60F3BDEB11E2}"/>
          </ac:cxnSpMkLst>
        </pc:cxnChg>
        <pc:cxnChg chg="add mod">
          <ac:chgData name="子豪 章" userId="a49aefbc8cdc36ad" providerId="LiveId" clId="{4EE6461E-60B0-4941-B2DD-3213CECBD1D6}" dt="2023-10-27T08:15:28.087" v="1521" actId="1076"/>
          <ac:cxnSpMkLst>
            <pc:docMk/>
            <pc:sldMk cId="441595590" sldId="259"/>
            <ac:cxnSpMk id="52" creationId="{849AAAB7-E10B-44FE-956C-5FA299190B43}"/>
          </ac:cxnSpMkLst>
        </pc:cxnChg>
      </pc:sldChg>
      <pc:sldChg chg="add del">
        <pc:chgData name="子豪 章" userId="a49aefbc8cdc36ad" providerId="LiveId" clId="{4EE6461E-60B0-4941-B2DD-3213CECBD1D6}" dt="2023-10-27T07:30:21.359" v="857" actId="47"/>
        <pc:sldMkLst>
          <pc:docMk/>
          <pc:sldMk cId="380029670" sldId="260"/>
        </pc:sldMkLst>
      </pc:sldChg>
      <pc:sldChg chg="addSp delSp modSp add mod">
        <pc:chgData name="子豪 章" userId="a49aefbc8cdc36ad" providerId="LiveId" clId="{4EE6461E-60B0-4941-B2DD-3213CECBD1D6}" dt="2023-10-28T10:33:28.020" v="4752" actId="478"/>
        <pc:sldMkLst>
          <pc:docMk/>
          <pc:sldMk cId="2013809988" sldId="260"/>
        </pc:sldMkLst>
        <pc:spChg chg="add del mod">
          <ac:chgData name="子豪 章" userId="a49aefbc8cdc36ad" providerId="LiveId" clId="{4EE6461E-60B0-4941-B2DD-3213CECBD1D6}" dt="2023-10-27T09:12:13.482" v="2230" actId="21"/>
          <ac:spMkLst>
            <pc:docMk/>
            <pc:sldMk cId="2013809988" sldId="260"/>
            <ac:spMk id="3" creationId="{66C01607-B2B5-4AE4-80DB-612505A4B010}"/>
          </ac:spMkLst>
        </pc:spChg>
        <pc:spChg chg="mod">
          <ac:chgData name="子豪 章" userId="a49aefbc8cdc36ad" providerId="LiveId" clId="{4EE6461E-60B0-4941-B2DD-3213CECBD1D6}" dt="2023-10-27T08:57:06.122" v="2060" actId="20577"/>
          <ac:spMkLst>
            <pc:docMk/>
            <pc:sldMk cId="2013809988" sldId="260"/>
            <ac:spMk id="4" creationId="{6028814D-14E4-4354-A4AD-FE9FFA700110}"/>
          </ac:spMkLst>
        </pc:spChg>
        <pc:spChg chg="add del mod">
          <ac:chgData name="子豪 章" userId="a49aefbc8cdc36ad" providerId="LiveId" clId="{4EE6461E-60B0-4941-B2DD-3213CECBD1D6}" dt="2023-10-27T08:43:42.583" v="1696" actId="478"/>
          <ac:spMkLst>
            <pc:docMk/>
            <pc:sldMk cId="2013809988" sldId="260"/>
            <ac:spMk id="6" creationId="{243CA29C-AF2B-4F83-AA3B-C8BE8DA3BFBF}"/>
          </ac:spMkLst>
        </pc:spChg>
        <pc:spChg chg="add mod">
          <ac:chgData name="子豪 章" userId="a49aefbc8cdc36ad" providerId="LiveId" clId="{4EE6461E-60B0-4941-B2DD-3213CECBD1D6}" dt="2023-10-27T09:15:41.819" v="2367" actId="1076"/>
          <ac:spMkLst>
            <pc:docMk/>
            <pc:sldMk cId="2013809988" sldId="260"/>
            <ac:spMk id="8" creationId="{09148A08-BD2B-425A-BAAF-AD873685E578}"/>
          </ac:spMkLst>
        </pc:spChg>
        <pc:spChg chg="add mod">
          <ac:chgData name="子豪 章" userId="a49aefbc8cdc36ad" providerId="LiveId" clId="{4EE6461E-60B0-4941-B2DD-3213CECBD1D6}" dt="2023-10-27T09:15:46.519" v="2368" actId="1076"/>
          <ac:spMkLst>
            <pc:docMk/>
            <pc:sldMk cId="2013809988" sldId="260"/>
            <ac:spMk id="9" creationId="{4FB990C8-D285-4D82-919A-52F7D5FFBC82}"/>
          </ac:spMkLst>
        </pc:spChg>
        <pc:spChg chg="add del mod">
          <ac:chgData name="子豪 章" userId="a49aefbc8cdc36ad" providerId="LiveId" clId="{4EE6461E-60B0-4941-B2DD-3213CECBD1D6}" dt="2023-10-28T10:33:28.020" v="4752" actId="478"/>
          <ac:spMkLst>
            <pc:docMk/>
            <pc:sldMk cId="2013809988" sldId="260"/>
            <ac:spMk id="11" creationId="{B0C20363-5723-472B-BC64-E39F3DFB7496}"/>
          </ac:spMkLst>
        </pc:spChg>
        <pc:spChg chg="del">
          <ac:chgData name="子豪 章" userId="a49aefbc8cdc36ad" providerId="LiveId" clId="{4EE6461E-60B0-4941-B2DD-3213CECBD1D6}" dt="2023-10-27T08:17:28.074" v="1529" actId="478"/>
          <ac:spMkLst>
            <pc:docMk/>
            <pc:sldMk cId="2013809988" sldId="260"/>
            <ac:spMk id="13" creationId="{D7A57461-4A48-4CE7-815A-8F8AC4BDA766}"/>
          </ac:spMkLst>
        </pc:spChg>
        <pc:spChg chg="add del mod">
          <ac:chgData name="子豪 章" userId="a49aefbc8cdc36ad" providerId="LiveId" clId="{4EE6461E-60B0-4941-B2DD-3213CECBD1D6}" dt="2023-10-27T09:12:13.482" v="2230" actId="21"/>
          <ac:spMkLst>
            <pc:docMk/>
            <pc:sldMk cId="2013809988" sldId="260"/>
            <ac:spMk id="14" creationId="{148ACDD4-D9CA-4F23-8C09-27B73EA3D205}"/>
          </ac:spMkLst>
        </pc:spChg>
        <pc:spChg chg="add del mod">
          <ac:chgData name="子豪 章" userId="a49aefbc8cdc36ad" providerId="LiveId" clId="{4EE6461E-60B0-4941-B2DD-3213CECBD1D6}" dt="2023-10-27T08:43:43.424" v="1697" actId="478"/>
          <ac:spMkLst>
            <pc:docMk/>
            <pc:sldMk cId="2013809988" sldId="260"/>
            <ac:spMk id="17" creationId="{FDDF55F0-9FF0-4A94-B2C8-63AA0A69BAEF}"/>
          </ac:spMkLst>
        </pc:spChg>
        <pc:spChg chg="del">
          <ac:chgData name="子豪 章" userId="a49aefbc8cdc36ad" providerId="LiveId" clId="{4EE6461E-60B0-4941-B2DD-3213CECBD1D6}" dt="2023-10-27T08:17:28.074" v="1529" actId="478"/>
          <ac:spMkLst>
            <pc:docMk/>
            <pc:sldMk cId="2013809988" sldId="260"/>
            <ac:spMk id="44" creationId="{D8421A7D-58D2-4C05-B0F3-5FA2586132AA}"/>
          </ac:spMkLst>
        </pc:spChg>
        <pc:spChg chg="del">
          <ac:chgData name="子豪 章" userId="a49aefbc8cdc36ad" providerId="LiveId" clId="{4EE6461E-60B0-4941-B2DD-3213CECBD1D6}" dt="2023-10-27T08:17:28.074" v="1529" actId="478"/>
          <ac:spMkLst>
            <pc:docMk/>
            <pc:sldMk cId="2013809988" sldId="260"/>
            <ac:spMk id="46" creationId="{8D3E8596-51C7-4303-AD13-908607F03AC2}"/>
          </ac:spMkLst>
        </pc:spChg>
        <pc:spChg chg="del">
          <ac:chgData name="子豪 章" userId="a49aefbc8cdc36ad" providerId="LiveId" clId="{4EE6461E-60B0-4941-B2DD-3213CECBD1D6}" dt="2023-10-27T08:17:28.074" v="1529" actId="478"/>
          <ac:spMkLst>
            <pc:docMk/>
            <pc:sldMk cId="2013809988" sldId="260"/>
            <ac:spMk id="50" creationId="{F608BF46-8605-4220-B9DE-67A208AC10A7}"/>
          </ac:spMkLst>
        </pc:spChg>
        <pc:picChg chg="add mod">
          <ac:chgData name="子豪 章" userId="a49aefbc8cdc36ad" providerId="LiveId" clId="{4EE6461E-60B0-4941-B2DD-3213CECBD1D6}" dt="2023-10-27T09:15:36.764" v="2366" actId="1076"/>
          <ac:picMkLst>
            <pc:docMk/>
            <pc:sldMk cId="2013809988" sldId="260"/>
            <ac:picMk id="2" creationId="{8C1944D1-B254-440A-9F2A-2C9663D8210D}"/>
          </ac:picMkLst>
        </pc:picChg>
        <pc:picChg chg="del">
          <ac:chgData name="子豪 章" userId="a49aefbc8cdc36ad" providerId="LiveId" clId="{4EE6461E-60B0-4941-B2DD-3213CECBD1D6}" dt="2023-10-27T08:17:28.074" v="1529" actId="478"/>
          <ac:picMkLst>
            <pc:docMk/>
            <pc:sldMk cId="2013809988" sldId="260"/>
            <ac:picMk id="10" creationId="{7974F2FE-CCDA-4B42-8DCE-C83DD6019942}"/>
          </ac:picMkLst>
        </pc:picChg>
        <pc:picChg chg="del">
          <ac:chgData name="子豪 章" userId="a49aefbc8cdc36ad" providerId="LiveId" clId="{4EE6461E-60B0-4941-B2DD-3213CECBD1D6}" dt="2023-10-27T08:17:28.074" v="1529" actId="478"/>
          <ac:picMkLst>
            <pc:docMk/>
            <pc:sldMk cId="2013809988" sldId="260"/>
            <ac:picMk id="18" creationId="{730E78A2-60D9-4D53-B7CE-2F240F1470BA}"/>
          </ac:picMkLst>
        </pc:picChg>
        <pc:picChg chg="del">
          <ac:chgData name="子豪 章" userId="a49aefbc8cdc36ad" providerId="LiveId" clId="{4EE6461E-60B0-4941-B2DD-3213CECBD1D6}" dt="2023-10-27T08:17:28.074" v="1529" actId="478"/>
          <ac:picMkLst>
            <pc:docMk/>
            <pc:sldMk cId="2013809988" sldId="260"/>
            <ac:picMk id="24" creationId="{5AAF6472-CCFB-4287-A689-036E9A05BFDC}"/>
          </ac:picMkLst>
        </pc:picChg>
        <pc:cxnChg chg="del">
          <ac:chgData name="子豪 章" userId="a49aefbc8cdc36ad" providerId="LiveId" clId="{4EE6461E-60B0-4941-B2DD-3213CECBD1D6}" dt="2023-10-27T08:17:28.074" v="1529" actId="478"/>
          <ac:cxnSpMkLst>
            <pc:docMk/>
            <pc:sldMk cId="2013809988" sldId="260"/>
            <ac:cxnSpMk id="52" creationId="{849AAAB7-E10B-44FE-956C-5FA299190B43}"/>
          </ac:cxnSpMkLst>
        </pc:cxnChg>
      </pc:sldChg>
      <pc:sldChg chg="addSp delSp modSp add mod modClrScheme chgLayout">
        <pc:chgData name="子豪 章" userId="a49aefbc8cdc36ad" providerId="LiveId" clId="{4EE6461E-60B0-4941-B2DD-3213CECBD1D6}" dt="2023-10-28T09:36:18.630" v="4631" actId="1076"/>
        <pc:sldMkLst>
          <pc:docMk/>
          <pc:sldMk cId="1441641204" sldId="261"/>
        </pc:sldMkLst>
        <pc:spChg chg="del">
          <ac:chgData name="子豪 章" userId="a49aefbc8cdc36ad" providerId="LiveId" clId="{4EE6461E-60B0-4941-B2DD-3213CECBD1D6}" dt="2023-10-27T08:45:09.020" v="1757" actId="478"/>
          <ac:spMkLst>
            <pc:docMk/>
            <pc:sldMk cId="1441641204" sldId="261"/>
            <ac:spMk id="3" creationId="{66C01607-B2B5-4AE4-80DB-612505A4B010}"/>
          </ac:spMkLst>
        </pc:spChg>
        <pc:spChg chg="mod ord">
          <ac:chgData name="子豪 章" userId="a49aefbc8cdc36ad" providerId="LiveId" clId="{4EE6461E-60B0-4941-B2DD-3213CECBD1D6}" dt="2023-10-27T08:54:58.910" v="2011" actId="700"/>
          <ac:spMkLst>
            <pc:docMk/>
            <pc:sldMk cId="1441641204" sldId="261"/>
            <ac:spMk id="4" creationId="{6028814D-14E4-4354-A4AD-FE9FFA700110}"/>
          </ac:spMkLst>
        </pc:spChg>
        <pc:spChg chg="add mod">
          <ac:chgData name="子豪 章" userId="a49aefbc8cdc36ad" providerId="LiveId" clId="{4EE6461E-60B0-4941-B2DD-3213CECBD1D6}" dt="2023-10-27T09:15:09.651" v="2341" actId="1038"/>
          <ac:spMkLst>
            <pc:docMk/>
            <pc:sldMk cId="1441641204" sldId="261"/>
            <ac:spMk id="6" creationId="{875D277F-B676-4D28-99BA-82C8BDD48887}"/>
          </ac:spMkLst>
        </pc:spChg>
        <pc:spChg chg="del">
          <ac:chgData name="子豪 章" userId="a49aefbc8cdc36ad" providerId="LiveId" clId="{4EE6461E-60B0-4941-B2DD-3213CECBD1D6}" dt="2023-10-27T08:45:14.332" v="1759" actId="478"/>
          <ac:spMkLst>
            <pc:docMk/>
            <pc:sldMk cId="1441641204" sldId="261"/>
            <ac:spMk id="8" creationId="{09148A08-BD2B-425A-BAAF-AD873685E578}"/>
          </ac:spMkLst>
        </pc:spChg>
        <pc:spChg chg="del">
          <ac:chgData name="子豪 章" userId="a49aefbc8cdc36ad" providerId="LiveId" clId="{4EE6461E-60B0-4941-B2DD-3213CECBD1D6}" dt="2023-10-27T08:45:14.332" v="1759" actId="478"/>
          <ac:spMkLst>
            <pc:docMk/>
            <pc:sldMk cId="1441641204" sldId="261"/>
            <ac:spMk id="9" creationId="{4FB990C8-D285-4D82-919A-52F7D5FFBC82}"/>
          </ac:spMkLst>
        </pc:spChg>
        <pc:spChg chg="add mod">
          <ac:chgData name="子豪 章" userId="a49aefbc8cdc36ad" providerId="LiveId" clId="{4EE6461E-60B0-4941-B2DD-3213CECBD1D6}" dt="2023-10-27T09:15:13.570" v="2359" actId="1076"/>
          <ac:spMkLst>
            <pc:docMk/>
            <pc:sldMk cId="1441641204" sldId="261"/>
            <ac:spMk id="12" creationId="{4B8DB65C-DCF4-4EF3-9F80-A3CC9152C426}"/>
          </ac:spMkLst>
        </pc:spChg>
        <pc:spChg chg="del">
          <ac:chgData name="子豪 章" userId="a49aefbc8cdc36ad" providerId="LiveId" clId="{4EE6461E-60B0-4941-B2DD-3213CECBD1D6}" dt="2023-10-27T08:45:07.581" v="1756" actId="478"/>
          <ac:spMkLst>
            <pc:docMk/>
            <pc:sldMk cId="1441641204" sldId="261"/>
            <ac:spMk id="14" creationId="{148ACDD4-D9CA-4F23-8C09-27B73EA3D205}"/>
          </ac:spMkLst>
        </pc:spChg>
        <pc:spChg chg="add mod">
          <ac:chgData name="子豪 章" userId="a49aefbc8cdc36ad" providerId="LiveId" clId="{4EE6461E-60B0-4941-B2DD-3213CECBD1D6}" dt="2023-10-27T09:15:17.095" v="2360" actId="1076"/>
          <ac:spMkLst>
            <pc:docMk/>
            <pc:sldMk cId="1441641204" sldId="261"/>
            <ac:spMk id="19" creationId="{883DFE9D-E992-4E1C-BC99-2CD9E3606533}"/>
          </ac:spMkLst>
        </pc:spChg>
        <pc:spChg chg="add del mod">
          <ac:chgData name="子豪 章" userId="a49aefbc8cdc36ad" providerId="LiveId" clId="{4EE6461E-60B0-4941-B2DD-3213CECBD1D6}" dt="2023-10-27T08:55:19.501" v="2024"/>
          <ac:spMkLst>
            <pc:docMk/>
            <pc:sldMk cId="1441641204" sldId="261"/>
            <ac:spMk id="21" creationId="{A92E47C2-F782-49CF-978E-F7A94FFBF902}"/>
          </ac:spMkLst>
        </pc:spChg>
        <pc:spChg chg="add mod ord">
          <ac:chgData name="子豪 章" userId="a49aefbc8cdc36ad" providerId="LiveId" clId="{4EE6461E-60B0-4941-B2DD-3213CECBD1D6}" dt="2023-10-27T08:55:25.736" v="2031" actId="113"/>
          <ac:spMkLst>
            <pc:docMk/>
            <pc:sldMk cId="1441641204" sldId="261"/>
            <ac:spMk id="22" creationId="{20760D6F-1997-4723-A1A1-6214803A272D}"/>
          </ac:spMkLst>
        </pc:spChg>
        <pc:spChg chg="add mod">
          <ac:chgData name="子豪 章" userId="a49aefbc8cdc36ad" providerId="LiveId" clId="{4EE6461E-60B0-4941-B2DD-3213CECBD1D6}" dt="2023-10-27T09:12:27.058" v="2234" actId="1076"/>
          <ac:spMkLst>
            <pc:docMk/>
            <pc:sldMk cId="1441641204" sldId="261"/>
            <ac:spMk id="26" creationId="{1E00CE3F-D629-40C4-912D-B7A5FE8F75D4}"/>
          </ac:spMkLst>
        </pc:spChg>
        <pc:spChg chg="add mod">
          <ac:chgData name="子豪 章" userId="a49aefbc8cdc36ad" providerId="LiveId" clId="{4EE6461E-60B0-4941-B2DD-3213CECBD1D6}" dt="2023-10-27T09:12:22.097" v="2232" actId="1076"/>
          <ac:spMkLst>
            <pc:docMk/>
            <pc:sldMk cId="1441641204" sldId="261"/>
            <ac:spMk id="27" creationId="{3587B77E-6442-4E37-8CE6-EC4B8EB8A257}"/>
          </ac:spMkLst>
        </pc:spChg>
        <pc:spChg chg="add mod">
          <ac:chgData name="子豪 章" userId="a49aefbc8cdc36ad" providerId="LiveId" clId="{4EE6461E-60B0-4941-B2DD-3213CECBD1D6}" dt="2023-10-27T09:15:06.006" v="2324" actId="1037"/>
          <ac:spMkLst>
            <pc:docMk/>
            <pc:sldMk cId="1441641204" sldId="261"/>
            <ac:spMk id="44" creationId="{7A81756C-BFBC-487A-9BCA-2746C37F1A0D}"/>
          </ac:spMkLst>
        </pc:spChg>
        <pc:picChg chg="del">
          <ac:chgData name="子豪 章" userId="a49aefbc8cdc36ad" providerId="LiveId" clId="{4EE6461E-60B0-4941-B2DD-3213CECBD1D6}" dt="2023-10-27T08:45:12.930" v="1758" actId="478"/>
          <ac:picMkLst>
            <pc:docMk/>
            <pc:sldMk cId="1441641204" sldId="261"/>
            <ac:picMk id="2" creationId="{8C1944D1-B254-440A-9F2A-2C9663D8210D}"/>
          </ac:picMkLst>
        </pc:picChg>
        <pc:picChg chg="add mod modCrop">
          <ac:chgData name="子豪 章" userId="a49aefbc8cdc36ad" providerId="LiveId" clId="{4EE6461E-60B0-4941-B2DD-3213CECBD1D6}" dt="2023-10-28T09:36:18.630" v="4631" actId="1076"/>
          <ac:picMkLst>
            <pc:docMk/>
            <pc:sldMk cId="1441641204" sldId="261"/>
            <ac:picMk id="5" creationId="{84C1039F-144A-4EE5-BED1-61339FF3744A}"/>
          </ac:picMkLst>
        </pc:picChg>
        <pc:picChg chg="add mod">
          <ac:chgData name="子豪 章" userId="a49aefbc8cdc36ad" providerId="LiveId" clId="{4EE6461E-60B0-4941-B2DD-3213CECBD1D6}" dt="2023-10-27T09:15:09.651" v="2341" actId="1038"/>
          <ac:picMkLst>
            <pc:docMk/>
            <pc:sldMk cId="1441641204" sldId="261"/>
            <ac:picMk id="7" creationId="{B8242EDD-3566-467E-8E4B-B7D821E30325}"/>
          </ac:picMkLst>
        </pc:picChg>
        <pc:picChg chg="add del mod">
          <ac:chgData name="子豪 章" userId="a49aefbc8cdc36ad" providerId="LiveId" clId="{4EE6461E-60B0-4941-B2DD-3213CECBD1D6}" dt="2023-10-27T08:46:27.228" v="1771" actId="478"/>
          <ac:picMkLst>
            <pc:docMk/>
            <pc:sldMk cId="1441641204" sldId="261"/>
            <ac:picMk id="10" creationId="{B3F63CDD-ABBD-411D-8907-FEA73FBD2451}"/>
          </ac:picMkLst>
        </pc:picChg>
        <pc:picChg chg="add mod">
          <ac:chgData name="子豪 章" userId="a49aefbc8cdc36ad" providerId="LiveId" clId="{4EE6461E-60B0-4941-B2DD-3213CECBD1D6}" dt="2023-10-27T09:15:22.044" v="2362" actId="14100"/>
          <ac:picMkLst>
            <pc:docMk/>
            <pc:sldMk cId="1441641204" sldId="261"/>
            <ac:picMk id="11" creationId="{E1E23D03-3AE4-4DC5-968B-16BBDCF3B373}"/>
          </ac:picMkLst>
        </pc:picChg>
        <pc:picChg chg="add mod">
          <ac:chgData name="子豪 章" userId="a49aefbc8cdc36ad" providerId="LiveId" clId="{4EE6461E-60B0-4941-B2DD-3213CECBD1D6}" dt="2023-10-27T08:55:59.929" v="2042" actId="1076"/>
          <ac:picMkLst>
            <pc:docMk/>
            <pc:sldMk cId="1441641204" sldId="261"/>
            <ac:picMk id="23" creationId="{DE753A2E-90D6-4B1B-B531-8177D2460E5E}"/>
          </ac:picMkLst>
        </pc:picChg>
        <pc:picChg chg="add mod">
          <ac:chgData name="子豪 章" userId="a49aefbc8cdc36ad" providerId="LiveId" clId="{4EE6461E-60B0-4941-B2DD-3213CECBD1D6}" dt="2023-10-27T09:16:07.186" v="2370" actId="1076"/>
          <ac:picMkLst>
            <pc:docMk/>
            <pc:sldMk cId="1441641204" sldId="261"/>
            <ac:picMk id="24" creationId="{0DF99238-1770-47C9-A257-A0E329C92B43}"/>
          </ac:picMkLst>
        </pc:picChg>
        <pc:cxnChg chg="add del mod">
          <ac:chgData name="子豪 章" userId="a49aefbc8cdc36ad" providerId="LiveId" clId="{4EE6461E-60B0-4941-B2DD-3213CECBD1D6}" dt="2023-10-27T08:52:54.885" v="1956" actId="478"/>
          <ac:cxnSpMkLst>
            <pc:docMk/>
            <pc:sldMk cId="1441641204" sldId="261"/>
            <ac:cxnSpMk id="15" creationId="{0CB34F6C-CBAD-471C-B893-87BEEE6B778E}"/>
          </ac:cxnSpMkLst>
        </pc:cxnChg>
        <pc:cxnChg chg="add del mod">
          <ac:chgData name="子豪 章" userId="a49aefbc8cdc36ad" providerId="LiveId" clId="{4EE6461E-60B0-4941-B2DD-3213CECBD1D6}" dt="2023-10-27T09:14:18.097" v="2272" actId="478"/>
          <ac:cxnSpMkLst>
            <pc:docMk/>
            <pc:sldMk cId="1441641204" sldId="261"/>
            <ac:cxnSpMk id="25" creationId="{99DE3328-F0C0-442F-BAAC-961222BD71AA}"/>
          </ac:cxnSpMkLst>
        </pc:cxnChg>
        <pc:cxnChg chg="add mod">
          <ac:chgData name="子豪 章" userId="a49aefbc8cdc36ad" providerId="LiveId" clId="{4EE6461E-60B0-4941-B2DD-3213CECBD1D6}" dt="2023-10-27T09:13:00.288" v="2245" actId="14100"/>
          <ac:cxnSpMkLst>
            <pc:docMk/>
            <pc:sldMk cId="1441641204" sldId="261"/>
            <ac:cxnSpMk id="29" creationId="{851C6B25-DB7D-42DB-A3C3-5AD70A0860C2}"/>
          </ac:cxnSpMkLst>
        </pc:cxnChg>
        <pc:cxnChg chg="add mod">
          <ac:chgData name="子豪 章" userId="a49aefbc8cdc36ad" providerId="LiveId" clId="{4EE6461E-60B0-4941-B2DD-3213CECBD1D6}" dt="2023-10-27T09:13:34.332" v="2261" actId="14100"/>
          <ac:cxnSpMkLst>
            <pc:docMk/>
            <pc:sldMk cId="1441641204" sldId="261"/>
            <ac:cxnSpMk id="32" creationId="{A22EB296-3469-4AAC-A07C-F54196241ABF}"/>
          </ac:cxnSpMkLst>
        </pc:cxnChg>
        <pc:cxnChg chg="add mod">
          <ac:chgData name="子豪 章" userId="a49aefbc8cdc36ad" providerId="LiveId" clId="{4EE6461E-60B0-4941-B2DD-3213CECBD1D6}" dt="2023-10-27T09:14:06.455" v="2268" actId="14100"/>
          <ac:cxnSpMkLst>
            <pc:docMk/>
            <pc:sldMk cId="1441641204" sldId="261"/>
            <ac:cxnSpMk id="38" creationId="{9D4B45E8-DCAE-4B76-B9BF-A5DA7500B0BF}"/>
          </ac:cxnSpMkLst>
        </pc:cxnChg>
      </pc:sldChg>
      <pc:sldChg chg="addSp delSp modSp add mod modClrScheme chgLayout">
        <pc:chgData name="子豪 章" userId="a49aefbc8cdc36ad" providerId="LiveId" clId="{4EE6461E-60B0-4941-B2DD-3213CECBD1D6}" dt="2023-10-28T09:38:31.861" v="4714" actId="20577"/>
        <pc:sldMkLst>
          <pc:docMk/>
          <pc:sldMk cId="2477425494" sldId="262"/>
        </pc:sldMkLst>
        <pc:spChg chg="add del mod">
          <ac:chgData name="子豪 章" userId="a49aefbc8cdc36ad" providerId="LiveId" clId="{4EE6461E-60B0-4941-B2DD-3213CECBD1D6}" dt="2023-10-27T09:31:26.325" v="2590" actId="700"/>
          <ac:spMkLst>
            <pc:docMk/>
            <pc:sldMk cId="2477425494" sldId="262"/>
            <ac:spMk id="3" creationId="{F68F98FC-3E1D-4A24-84F1-7BBE128D507F}"/>
          </ac:spMkLst>
        </pc:spChg>
        <pc:spChg chg="mod ord">
          <ac:chgData name="子豪 章" userId="a49aefbc8cdc36ad" providerId="LiveId" clId="{4EE6461E-60B0-4941-B2DD-3213CECBD1D6}" dt="2023-10-27T11:59:35.021" v="3420" actId="20577"/>
          <ac:spMkLst>
            <pc:docMk/>
            <pc:sldMk cId="2477425494" sldId="262"/>
            <ac:spMk id="4" creationId="{6028814D-14E4-4354-A4AD-FE9FFA700110}"/>
          </ac:spMkLst>
        </pc:spChg>
        <pc:spChg chg="del">
          <ac:chgData name="子豪 章" userId="a49aefbc8cdc36ad" providerId="LiveId" clId="{4EE6461E-60B0-4941-B2DD-3213CECBD1D6}" dt="2023-10-27T08:57:33.428" v="2061" actId="478"/>
          <ac:spMkLst>
            <pc:docMk/>
            <pc:sldMk cId="2477425494" sldId="262"/>
            <ac:spMk id="6" creationId="{875D277F-B676-4D28-99BA-82C8BDD48887}"/>
          </ac:spMkLst>
        </pc:spChg>
        <pc:spChg chg="add del mod">
          <ac:chgData name="子豪 章" userId="a49aefbc8cdc36ad" providerId="LiveId" clId="{4EE6461E-60B0-4941-B2DD-3213CECBD1D6}" dt="2023-10-27T09:17:37.614" v="2423" actId="21"/>
          <ac:spMkLst>
            <pc:docMk/>
            <pc:sldMk cId="2477425494" sldId="262"/>
            <ac:spMk id="9" creationId="{DC8101FC-C908-41F6-A026-9515F7460774}"/>
          </ac:spMkLst>
        </pc:spChg>
        <pc:spChg chg="del">
          <ac:chgData name="子豪 章" userId="a49aefbc8cdc36ad" providerId="LiveId" clId="{4EE6461E-60B0-4941-B2DD-3213CECBD1D6}" dt="2023-10-27T08:57:33.428" v="2061" actId="478"/>
          <ac:spMkLst>
            <pc:docMk/>
            <pc:sldMk cId="2477425494" sldId="262"/>
            <ac:spMk id="12" creationId="{4B8DB65C-DCF4-4EF3-9F80-A3CC9152C426}"/>
          </ac:spMkLst>
        </pc:spChg>
        <pc:spChg chg="add mod">
          <ac:chgData name="子豪 章" userId="a49aefbc8cdc36ad" providerId="LiveId" clId="{4EE6461E-60B0-4941-B2DD-3213CECBD1D6}" dt="2023-10-28T05:20:23.651" v="4579" actId="1076"/>
          <ac:spMkLst>
            <pc:docMk/>
            <pc:sldMk cId="2477425494" sldId="262"/>
            <ac:spMk id="16" creationId="{8A000D47-9F54-4704-A6E0-3D5A7BB3B8BF}"/>
          </ac:spMkLst>
        </pc:spChg>
        <pc:spChg chg="add del mod">
          <ac:chgData name="子豪 章" userId="a49aefbc8cdc36ad" providerId="LiveId" clId="{4EE6461E-60B0-4941-B2DD-3213CECBD1D6}" dt="2023-10-27T09:17:37.614" v="2423" actId="21"/>
          <ac:spMkLst>
            <pc:docMk/>
            <pc:sldMk cId="2477425494" sldId="262"/>
            <ac:spMk id="18" creationId="{D8DAEB22-A7C5-4434-A18C-7D0A572F6C57}"/>
          </ac:spMkLst>
        </pc:spChg>
        <pc:spChg chg="del">
          <ac:chgData name="子豪 章" userId="a49aefbc8cdc36ad" providerId="LiveId" clId="{4EE6461E-60B0-4941-B2DD-3213CECBD1D6}" dt="2023-10-27T08:57:33.428" v="2061" actId="478"/>
          <ac:spMkLst>
            <pc:docMk/>
            <pc:sldMk cId="2477425494" sldId="262"/>
            <ac:spMk id="19" creationId="{883DFE9D-E992-4E1C-BC99-2CD9E3606533}"/>
          </ac:spMkLst>
        </pc:spChg>
        <pc:spChg chg="add del mod">
          <ac:chgData name="子豪 章" userId="a49aefbc8cdc36ad" providerId="LiveId" clId="{4EE6461E-60B0-4941-B2DD-3213CECBD1D6}" dt="2023-10-27T09:17:37.614" v="2423" actId="21"/>
          <ac:spMkLst>
            <pc:docMk/>
            <pc:sldMk cId="2477425494" sldId="262"/>
            <ac:spMk id="20" creationId="{AC164443-DF2C-461C-A558-3922B9D6A739}"/>
          </ac:spMkLst>
        </pc:spChg>
        <pc:spChg chg="add mod">
          <ac:chgData name="子豪 章" userId="a49aefbc8cdc36ad" providerId="LiveId" clId="{4EE6461E-60B0-4941-B2DD-3213CECBD1D6}" dt="2023-10-28T09:38:31.861" v="4714" actId="20577"/>
          <ac:spMkLst>
            <pc:docMk/>
            <pc:sldMk cId="2477425494" sldId="262"/>
            <ac:spMk id="21" creationId="{FCD11B2F-00F1-4F50-BFAC-8E5018899927}"/>
          </ac:spMkLst>
        </pc:spChg>
        <pc:spChg chg="del">
          <ac:chgData name="子豪 章" userId="a49aefbc8cdc36ad" providerId="LiveId" clId="{4EE6461E-60B0-4941-B2DD-3213CECBD1D6}" dt="2023-10-27T08:57:33.428" v="2061" actId="478"/>
          <ac:spMkLst>
            <pc:docMk/>
            <pc:sldMk cId="2477425494" sldId="262"/>
            <ac:spMk id="22" creationId="{20760D6F-1997-4723-A1A1-6214803A272D}"/>
          </ac:spMkLst>
        </pc:spChg>
        <pc:spChg chg="add del mod">
          <ac:chgData name="子豪 章" userId="a49aefbc8cdc36ad" providerId="LiveId" clId="{4EE6461E-60B0-4941-B2DD-3213CECBD1D6}" dt="2023-10-27T09:18:33.643" v="2521"/>
          <ac:spMkLst>
            <pc:docMk/>
            <pc:sldMk cId="2477425494" sldId="262"/>
            <ac:spMk id="26" creationId="{912395A0-FF93-4EB9-938B-B6A653335256}"/>
          </ac:spMkLst>
        </pc:spChg>
        <pc:spChg chg="add mod">
          <ac:chgData name="子豪 章" userId="a49aefbc8cdc36ad" providerId="LiveId" clId="{4EE6461E-60B0-4941-B2DD-3213CECBD1D6}" dt="2023-10-28T09:38:19.228" v="4704" actId="20577"/>
          <ac:spMkLst>
            <pc:docMk/>
            <pc:sldMk cId="2477425494" sldId="262"/>
            <ac:spMk id="27" creationId="{B3BD5F1C-45CA-4133-89E1-827FA090251E}"/>
          </ac:spMkLst>
        </pc:spChg>
        <pc:spChg chg="add mod">
          <ac:chgData name="子豪 章" userId="a49aefbc8cdc36ad" providerId="LiveId" clId="{4EE6461E-60B0-4941-B2DD-3213CECBD1D6}" dt="2023-10-28T05:20:09.892" v="4574" actId="20577"/>
          <ac:spMkLst>
            <pc:docMk/>
            <pc:sldMk cId="2477425494" sldId="262"/>
            <ac:spMk id="28" creationId="{A593F325-8D92-4561-92F0-CE7C10A2D2BF}"/>
          </ac:spMkLst>
        </pc:spChg>
        <pc:spChg chg="add del">
          <ac:chgData name="子豪 章" userId="a49aefbc8cdc36ad" providerId="LiveId" clId="{4EE6461E-60B0-4941-B2DD-3213CECBD1D6}" dt="2023-10-27T09:33:07.150" v="2660" actId="478"/>
          <ac:spMkLst>
            <pc:docMk/>
            <pc:sldMk cId="2477425494" sldId="262"/>
            <ac:spMk id="30" creationId="{D53BAD79-4989-4480-85F5-BB0B7484DF45}"/>
          </ac:spMkLst>
        </pc:spChg>
        <pc:spChg chg="add del mod">
          <ac:chgData name="子豪 章" userId="a49aefbc8cdc36ad" providerId="LiveId" clId="{4EE6461E-60B0-4941-B2DD-3213CECBD1D6}" dt="2023-10-27T11:10:00.807" v="2900" actId="478"/>
          <ac:spMkLst>
            <pc:docMk/>
            <pc:sldMk cId="2477425494" sldId="262"/>
            <ac:spMk id="34" creationId="{B399512D-9B26-4E62-A62F-A36B6D19EB24}"/>
          </ac:spMkLst>
        </pc:spChg>
        <pc:spChg chg="add del mod">
          <ac:chgData name="子豪 章" userId="a49aefbc8cdc36ad" providerId="LiveId" clId="{4EE6461E-60B0-4941-B2DD-3213CECBD1D6}" dt="2023-10-27T11:09:19.700" v="2891" actId="478"/>
          <ac:spMkLst>
            <pc:docMk/>
            <pc:sldMk cId="2477425494" sldId="262"/>
            <ac:spMk id="35" creationId="{C3132E7C-41DE-4A9E-B8D9-1DEE1DC10F62}"/>
          </ac:spMkLst>
        </pc:spChg>
        <pc:spChg chg="add del mod">
          <ac:chgData name="子豪 章" userId="a49aefbc8cdc36ad" providerId="LiveId" clId="{4EE6461E-60B0-4941-B2DD-3213CECBD1D6}" dt="2023-10-27T11:09:42.782" v="2896" actId="478"/>
          <ac:spMkLst>
            <pc:docMk/>
            <pc:sldMk cId="2477425494" sldId="262"/>
            <ac:spMk id="36" creationId="{8281CC57-7D9A-44AC-8091-3C5B57A063B5}"/>
          </ac:spMkLst>
        </pc:spChg>
        <pc:spChg chg="add mod">
          <ac:chgData name="子豪 章" userId="a49aefbc8cdc36ad" providerId="LiveId" clId="{4EE6461E-60B0-4941-B2DD-3213CECBD1D6}" dt="2023-10-27T11:11:43.877" v="2923" actId="693"/>
          <ac:spMkLst>
            <pc:docMk/>
            <pc:sldMk cId="2477425494" sldId="262"/>
            <ac:spMk id="37" creationId="{6584BB24-5B6F-48BB-9662-D305D647CC6A}"/>
          </ac:spMkLst>
        </pc:spChg>
        <pc:spChg chg="add mod">
          <ac:chgData name="子豪 章" userId="a49aefbc8cdc36ad" providerId="LiveId" clId="{4EE6461E-60B0-4941-B2DD-3213CECBD1D6}" dt="2023-10-27T11:35:34.787" v="2992" actId="1076"/>
          <ac:spMkLst>
            <pc:docMk/>
            <pc:sldMk cId="2477425494" sldId="262"/>
            <ac:spMk id="42" creationId="{459B39DA-0C95-4A9A-82D5-E709923BCF68}"/>
          </ac:spMkLst>
        </pc:spChg>
        <pc:picChg chg="del">
          <ac:chgData name="子豪 章" userId="a49aefbc8cdc36ad" providerId="LiveId" clId="{4EE6461E-60B0-4941-B2DD-3213CECBD1D6}" dt="2023-10-27T08:57:33.428" v="2061" actId="478"/>
          <ac:picMkLst>
            <pc:docMk/>
            <pc:sldMk cId="2477425494" sldId="262"/>
            <ac:picMk id="5" creationId="{84C1039F-144A-4EE5-BED1-61339FF3744A}"/>
          </ac:picMkLst>
        </pc:picChg>
        <pc:picChg chg="del">
          <ac:chgData name="子豪 章" userId="a49aefbc8cdc36ad" providerId="LiveId" clId="{4EE6461E-60B0-4941-B2DD-3213CECBD1D6}" dt="2023-10-27T08:57:33.428" v="2061" actId="478"/>
          <ac:picMkLst>
            <pc:docMk/>
            <pc:sldMk cId="2477425494" sldId="262"/>
            <ac:picMk id="7" creationId="{B8242EDD-3566-467E-8E4B-B7D821E30325}"/>
          </ac:picMkLst>
        </pc:picChg>
        <pc:picChg chg="add mod">
          <ac:chgData name="子豪 章" userId="a49aefbc8cdc36ad" providerId="LiveId" clId="{4EE6461E-60B0-4941-B2DD-3213CECBD1D6}" dt="2023-10-28T09:36:38.796" v="4637" actId="1440"/>
          <ac:picMkLst>
            <pc:docMk/>
            <pc:sldMk cId="2477425494" sldId="262"/>
            <ac:picMk id="8" creationId="{F0184850-D447-4445-ABD6-B42DF7E9D825}"/>
          </ac:picMkLst>
        </pc:picChg>
        <pc:picChg chg="del">
          <ac:chgData name="子豪 章" userId="a49aefbc8cdc36ad" providerId="LiveId" clId="{4EE6461E-60B0-4941-B2DD-3213CECBD1D6}" dt="2023-10-27T08:57:33.428" v="2061" actId="478"/>
          <ac:picMkLst>
            <pc:docMk/>
            <pc:sldMk cId="2477425494" sldId="262"/>
            <ac:picMk id="11" creationId="{E1E23D03-3AE4-4DC5-968B-16BBDCF3B373}"/>
          </ac:picMkLst>
        </pc:picChg>
        <pc:picChg chg="add mod modCrop">
          <ac:chgData name="子豪 章" userId="a49aefbc8cdc36ad" providerId="LiveId" clId="{4EE6461E-60B0-4941-B2DD-3213CECBD1D6}" dt="2023-10-27T11:35:36.455" v="2993" actId="1076"/>
          <ac:picMkLst>
            <pc:docMk/>
            <pc:sldMk cId="2477425494" sldId="262"/>
            <ac:picMk id="13" creationId="{DAA43187-372C-4CF1-BD75-4F074719BD1D}"/>
          </ac:picMkLst>
        </pc:picChg>
        <pc:picChg chg="add mod">
          <ac:chgData name="子豪 章" userId="a49aefbc8cdc36ad" providerId="LiveId" clId="{4EE6461E-60B0-4941-B2DD-3213CECBD1D6}" dt="2023-10-28T05:20:23.651" v="4579" actId="1076"/>
          <ac:picMkLst>
            <pc:docMk/>
            <pc:sldMk cId="2477425494" sldId="262"/>
            <ac:picMk id="14" creationId="{7561F40C-3D29-4ED3-A56B-AD1747712E4D}"/>
          </ac:picMkLst>
        </pc:picChg>
        <pc:picChg chg="add mod">
          <ac:chgData name="子豪 章" userId="a49aefbc8cdc36ad" providerId="LiveId" clId="{4EE6461E-60B0-4941-B2DD-3213CECBD1D6}" dt="2023-10-28T05:20:23.651" v="4579" actId="1076"/>
          <ac:picMkLst>
            <pc:docMk/>
            <pc:sldMk cId="2477425494" sldId="262"/>
            <ac:picMk id="15" creationId="{C651846C-EBD8-4A05-8B69-10EA271A30B2}"/>
          </ac:picMkLst>
        </pc:picChg>
        <pc:picChg chg="del">
          <ac:chgData name="子豪 章" userId="a49aefbc8cdc36ad" providerId="LiveId" clId="{4EE6461E-60B0-4941-B2DD-3213CECBD1D6}" dt="2023-10-27T08:57:33.428" v="2061" actId="478"/>
          <ac:picMkLst>
            <pc:docMk/>
            <pc:sldMk cId="2477425494" sldId="262"/>
            <ac:picMk id="23" creationId="{DE753A2E-90D6-4B1B-B531-8177D2460E5E}"/>
          </ac:picMkLst>
        </pc:picChg>
        <pc:picChg chg="del">
          <ac:chgData name="子豪 章" userId="a49aefbc8cdc36ad" providerId="LiveId" clId="{4EE6461E-60B0-4941-B2DD-3213CECBD1D6}" dt="2023-10-27T08:57:33.428" v="2061" actId="478"/>
          <ac:picMkLst>
            <pc:docMk/>
            <pc:sldMk cId="2477425494" sldId="262"/>
            <ac:picMk id="24" creationId="{0DF99238-1770-47C9-A257-A0E329C92B43}"/>
          </ac:picMkLst>
        </pc:picChg>
        <pc:picChg chg="add mod">
          <ac:chgData name="子豪 章" userId="a49aefbc8cdc36ad" providerId="LiveId" clId="{4EE6461E-60B0-4941-B2DD-3213CECBD1D6}" dt="2023-10-28T05:20:59.786" v="4617" actId="1076"/>
          <ac:picMkLst>
            <pc:docMk/>
            <pc:sldMk cId="2477425494" sldId="262"/>
            <ac:picMk id="31" creationId="{CC8CDCC1-1121-4235-9899-AB46DB60B4BD}"/>
          </ac:picMkLst>
        </pc:picChg>
        <pc:picChg chg="add mod">
          <ac:chgData name="子豪 章" userId="a49aefbc8cdc36ad" providerId="LiveId" clId="{4EE6461E-60B0-4941-B2DD-3213CECBD1D6}" dt="2023-10-27T11:35:33.160" v="2991" actId="1076"/>
          <ac:picMkLst>
            <pc:docMk/>
            <pc:sldMk cId="2477425494" sldId="262"/>
            <ac:picMk id="32" creationId="{CC048128-4976-4563-B481-EE4EDED2ED65}"/>
          </ac:picMkLst>
        </pc:picChg>
        <pc:picChg chg="add mod">
          <ac:chgData name="子豪 章" userId="a49aefbc8cdc36ad" providerId="LiveId" clId="{4EE6461E-60B0-4941-B2DD-3213CECBD1D6}" dt="2023-10-28T09:36:09.928" v="4629" actId="1076"/>
          <ac:picMkLst>
            <pc:docMk/>
            <pc:sldMk cId="2477425494" sldId="262"/>
            <ac:picMk id="33" creationId="{531773E3-9786-45B5-B742-E84C3F8E7AFA}"/>
          </ac:picMkLst>
        </pc:picChg>
        <pc:picChg chg="add mod">
          <ac:chgData name="子豪 章" userId="a49aefbc8cdc36ad" providerId="LiveId" clId="{4EE6461E-60B0-4941-B2DD-3213CECBD1D6}" dt="2023-10-28T05:21:01.080" v="4618" actId="1076"/>
          <ac:picMkLst>
            <pc:docMk/>
            <pc:sldMk cId="2477425494" sldId="262"/>
            <ac:picMk id="38" creationId="{00EC6660-0D96-4C29-A05A-F44EF208A602}"/>
          </ac:picMkLst>
        </pc:picChg>
        <pc:cxnChg chg="add mod">
          <ac:chgData name="子豪 章" userId="a49aefbc8cdc36ad" providerId="LiveId" clId="{4EE6461E-60B0-4941-B2DD-3213CECBD1D6}" dt="2023-10-28T05:20:52.643" v="4614" actId="14100"/>
          <ac:cxnSpMkLst>
            <pc:docMk/>
            <pc:sldMk cId="2477425494" sldId="262"/>
            <ac:cxnSpMk id="18" creationId="{A48CB283-D45E-4FD7-A021-C7CE44A9E535}"/>
          </ac:cxnSpMkLst>
        </pc:cxnChg>
        <pc:cxnChg chg="add mod">
          <ac:chgData name="子豪 章" userId="a49aefbc8cdc36ad" providerId="LiveId" clId="{4EE6461E-60B0-4941-B2DD-3213CECBD1D6}" dt="2023-10-28T09:36:38.028" v="4635" actId="1076"/>
          <ac:cxnSpMkLst>
            <pc:docMk/>
            <pc:sldMk cId="2477425494" sldId="262"/>
            <ac:cxnSpMk id="22" creationId="{E6666AB8-14AC-4AA3-9DAF-8E53B45DFAFD}"/>
          </ac:cxnSpMkLst>
        </pc:cxnChg>
        <pc:cxnChg chg="del">
          <ac:chgData name="子豪 章" userId="a49aefbc8cdc36ad" providerId="LiveId" clId="{4EE6461E-60B0-4941-B2DD-3213CECBD1D6}" dt="2023-10-27T08:57:33.428" v="2061" actId="478"/>
          <ac:cxnSpMkLst>
            <pc:docMk/>
            <pc:sldMk cId="2477425494" sldId="262"/>
            <ac:cxnSpMk id="25" creationId="{99DE3328-F0C0-442F-BAAC-961222BD71AA}"/>
          </ac:cxnSpMkLst>
        </pc:cxnChg>
        <pc:cxnChg chg="add mod">
          <ac:chgData name="子豪 章" userId="a49aefbc8cdc36ad" providerId="LiveId" clId="{4EE6461E-60B0-4941-B2DD-3213CECBD1D6}" dt="2023-10-28T05:20:56.724" v="4615" actId="1076"/>
          <ac:cxnSpMkLst>
            <pc:docMk/>
            <pc:sldMk cId="2477425494" sldId="262"/>
            <ac:cxnSpMk id="39" creationId="{C2D65D71-05CF-4183-B110-19485B10BCFC}"/>
          </ac:cxnSpMkLst>
        </pc:cxnChg>
      </pc:sldChg>
      <pc:sldChg chg="addSp delSp modSp add mod">
        <pc:chgData name="子豪 章" userId="a49aefbc8cdc36ad" providerId="LiveId" clId="{4EE6461E-60B0-4941-B2DD-3213CECBD1D6}" dt="2023-10-28T10:25:00.318" v="4751" actId="1076"/>
        <pc:sldMkLst>
          <pc:docMk/>
          <pc:sldMk cId="3630543627" sldId="263"/>
        </pc:sldMkLst>
        <pc:spChg chg="add del mod">
          <ac:chgData name="子豪 章" userId="a49aefbc8cdc36ad" providerId="LiveId" clId="{4EE6461E-60B0-4941-B2DD-3213CECBD1D6}" dt="2023-10-27T11:54:58.146" v="3247" actId="478"/>
          <ac:spMkLst>
            <pc:docMk/>
            <pc:sldMk cId="3630543627" sldId="263"/>
            <ac:spMk id="10" creationId="{2A7A040F-E9A1-4E3C-A5AB-2054A8F33789}"/>
          </ac:spMkLst>
        </pc:spChg>
        <pc:spChg chg="add mod">
          <ac:chgData name="子豪 章" userId="a49aefbc8cdc36ad" providerId="LiveId" clId="{4EE6461E-60B0-4941-B2DD-3213CECBD1D6}" dt="2023-10-28T05:20:12.887" v="4577" actId="20577"/>
          <ac:spMkLst>
            <pc:docMk/>
            <pc:sldMk cId="3630543627" sldId="263"/>
            <ac:spMk id="11" creationId="{84BF9AA2-CFEF-48AA-9829-738FAD725104}"/>
          </ac:spMkLst>
        </pc:spChg>
        <pc:spChg chg="del">
          <ac:chgData name="子豪 章" userId="a49aefbc8cdc36ad" providerId="LiveId" clId="{4EE6461E-60B0-4941-B2DD-3213CECBD1D6}" dt="2023-10-27T09:33:11.552" v="2662" actId="478"/>
          <ac:spMkLst>
            <pc:docMk/>
            <pc:sldMk cId="3630543627" sldId="263"/>
            <ac:spMk id="16" creationId="{8A000D47-9F54-4704-A6E0-3D5A7BB3B8BF}"/>
          </ac:spMkLst>
        </pc:spChg>
        <pc:spChg chg="add mod">
          <ac:chgData name="子豪 章" userId="a49aefbc8cdc36ad" providerId="LiveId" clId="{4EE6461E-60B0-4941-B2DD-3213CECBD1D6}" dt="2023-10-27T11:45:57.187" v="3060" actId="164"/>
          <ac:spMkLst>
            <pc:docMk/>
            <pc:sldMk cId="3630543627" sldId="263"/>
            <ac:spMk id="18" creationId="{40352F03-939F-4344-9776-84A62FEC76D8}"/>
          </ac:spMkLst>
        </pc:spChg>
        <pc:spChg chg="del">
          <ac:chgData name="子豪 章" userId="a49aefbc8cdc36ad" providerId="LiveId" clId="{4EE6461E-60B0-4941-B2DD-3213CECBD1D6}" dt="2023-10-27T09:33:11.552" v="2662" actId="478"/>
          <ac:spMkLst>
            <pc:docMk/>
            <pc:sldMk cId="3630543627" sldId="263"/>
            <ac:spMk id="21" creationId="{FCD11B2F-00F1-4F50-BFAC-8E5018899927}"/>
          </ac:spMkLst>
        </pc:spChg>
        <pc:spChg chg="add mod">
          <ac:chgData name="子豪 章" userId="a49aefbc8cdc36ad" providerId="LiveId" clId="{4EE6461E-60B0-4941-B2DD-3213CECBD1D6}" dt="2023-10-27T11:44:29.463" v="3042" actId="14100"/>
          <ac:spMkLst>
            <pc:docMk/>
            <pc:sldMk cId="3630543627" sldId="263"/>
            <ac:spMk id="22" creationId="{B85BD3DF-2A0A-4CD9-91C0-D832D33C7D3E}"/>
          </ac:spMkLst>
        </pc:spChg>
        <pc:spChg chg="add del">
          <ac:chgData name="子豪 章" userId="a49aefbc8cdc36ad" providerId="LiveId" clId="{4EE6461E-60B0-4941-B2DD-3213CECBD1D6}" dt="2023-10-27T11:46:11.127" v="3065" actId="478"/>
          <ac:spMkLst>
            <pc:docMk/>
            <pc:sldMk cId="3630543627" sldId="263"/>
            <ac:spMk id="23" creationId="{6A7D63F0-4A20-47A4-83AF-67439B41185A}"/>
          </ac:spMkLst>
        </pc:spChg>
        <pc:spChg chg="add mod">
          <ac:chgData name="子豪 章" userId="a49aefbc8cdc36ad" providerId="LiveId" clId="{4EE6461E-60B0-4941-B2DD-3213CECBD1D6}" dt="2023-10-28T09:38:51.603" v="4721" actId="14100"/>
          <ac:spMkLst>
            <pc:docMk/>
            <pc:sldMk cId="3630543627" sldId="263"/>
            <ac:spMk id="24" creationId="{6920401A-C851-49BB-95B8-0CC663AD1CBD}"/>
          </ac:spMkLst>
        </pc:spChg>
        <pc:spChg chg="del">
          <ac:chgData name="子豪 章" userId="a49aefbc8cdc36ad" providerId="LiveId" clId="{4EE6461E-60B0-4941-B2DD-3213CECBD1D6}" dt="2023-10-27T09:33:11.552" v="2662" actId="478"/>
          <ac:spMkLst>
            <pc:docMk/>
            <pc:sldMk cId="3630543627" sldId="263"/>
            <ac:spMk id="27" creationId="{B3BD5F1C-45CA-4133-89E1-827FA090251E}"/>
          </ac:spMkLst>
        </pc:spChg>
        <pc:spChg chg="del">
          <ac:chgData name="子豪 章" userId="a49aefbc8cdc36ad" providerId="LiveId" clId="{4EE6461E-60B0-4941-B2DD-3213CECBD1D6}" dt="2023-10-27T09:33:11.552" v="2662" actId="478"/>
          <ac:spMkLst>
            <pc:docMk/>
            <pc:sldMk cId="3630543627" sldId="263"/>
            <ac:spMk id="28" creationId="{A593F325-8D92-4561-92F0-CE7C10A2D2BF}"/>
          </ac:spMkLst>
        </pc:spChg>
        <pc:spChg chg="add mod">
          <ac:chgData name="子豪 章" userId="a49aefbc8cdc36ad" providerId="LiveId" clId="{4EE6461E-60B0-4941-B2DD-3213CECBD1D6}" dt="2023-10-28T10:24:57.043" v="4749" actId="1037"/>
          <ac:spMkLst>
            <pc:docMk/>
            <pc:sldMk cId="3630543627" sldId="263"/>
            <ac:spMk id="29" creationId="{CBF6591B-6E2F-4771-85B5-EFCA0285F11C}"/>
          </ac:spMkLst>
        </pc:spChg>
        <pc:spChg chg="add mod">
          <ac:chgData name="子豪 章" userId="a49aefbc8cdc36ad" providerId="LiveId" clId="{4EE6461E-60B0-4941-B2DD-3213CECBD1D6}" dt="2023-10-27T11:50:57.849" v="3225" actId="14100"/>
          <ac:spMkLst>
            <pc:docMk/>
            <pc:sldMk cId="3630543627" sldId="263"/>
            <ac:spMk id="30" creationId="{EEB221B2-6C4B-4811-B9CA-847D34FBCCA8}"/>
          </ac:spMkLst>
        </pc:spChg>
        <pc:spChg chg="add mod">
          <ac:chgData name="子豪 章" userId="a49aefbc8cdc36ad" providerId="LiveId" clId="{4EE6461E-60B0-4941-B2DD-3213CECBD1D6}" dt="2023-10-27T11:50:48.662" v="3221" actId="164"/>
          <ac:spMkLst>
            <pc:docMk/>
            <pc:sldMk cId="3630543627" sldId="263"/>
            <ac:spMk id="31" creationId="{64C4C3AB-5AF6-4381-816A-7596B1D9C88C}"/>
          </ac:spMkLst>
        </pc:spChg>
        <pc:spChg chg="add mod">
          <ac:chgData name="子豪 章" userId="a49aefbc8cdc36ad" providerId="LiveId" clId="{4EE6461E-60B0-4941-B2DD-3213CECBD1D6}" dt="2023-10-28T10:24:58.957" v="4750" actId="1076"/>
          <ac:spMkLst>
            <pc:docMk/>
            <pc:sldMk cId="3630543627" sldId="263"/>
            <ac:spMk id="33" creationId="{9DD34BCE-BBE9-498A-A6DE-609F0BB6D3A2}"/>
          </ac:spMkLst>
        </pc:spChg>
        <pc:grpChg chg="add mod">
          <ac:chgData name="子豪 章" userId="a49aefbc8cdc36ad" providerId="LiveId" clId="{4EE6461E-60B0-4941-B2DD-3213CECBD1D6}" dt="2023-10-27T11:50:48.662" v="3221" actId="164"/>
          <ac:grpSpMkLst>
            <pc:docMk/>
            <pc:sldMk cId="3630543627" sldId="263"/>
            <ac:grpSpMk id="20" creationId="{6C21F5F7-B05C-418E-A653-BE3AA324AED3}"/>
          </ac:grpSpMkLst>
        </pc:grpChg>
        <pc:grpChg chg="add mod">
          <ac:chgData name="子豪 章" userId="a49aefbc8cdc36ad" providerId="LiveId" clId="{4EE6461E-60B0-4941-B2DD-3213CECBD1D6}" dt="2023-10-27T11:54:23.892" v="3241" actId="1076"/>
          <ac:grpSpMkLst>
            <pc:docMk/>
            <pc:sldMk cId="3630543627" sldId="263"/>
            <ac:grpSpMk id="35" creationId="{509FC19E-7D45-4798-83AA-B64BEF6DBC8F}"/>
          </ac:grpSpMkLst>
        </pc:grpChg>
        <pc:graphicFrameChg chg="add del mod">
          <ac:chgData name="子豪 章" userId="a49aefbc8cdc36ad" providerId="LiveId" clId="{4EE6461E-60B0-4941-B2DD-3213CECBD1D6}" dt="2023-10-27T11:32:28.391" v="2947" actId="478"/>
          <ac:graphicFrameMkLst>
            <pc:docMk/>
            <pc:sldMk cId="3630543627" sldId="263"/>
            <ac:graphicFrameMk id="9" creationId="{AAF45494-3E72-44D8-8D3C-4F187A60F972}"/>
          </ac:graphicFrameMkLst>
        </pc:graphicFrameChg>
        <pc:graphicFrameChg chg="add mod">
          <ac:chgData name="子豪 章" userId="a49aefbc8cdc36ad" providerId="LiveId" clId="{4EE6461E-60B0-4941-B2DD-3213CECBD1D6}" dt="2023-10-27T11:54:25.264" v="3242" actId="1076"/>
          <ac:graphicFrameMkLst>
            <pc:docMk/>
            <pc:sldMk cId="3630543627" sldId="263"/>
            <ac:graphicFrameMk id="36" creationId="{DDD97E4A-5C04-4C52-B901-7052E9368E7A}"/>
          </ac:graphicFrameMkLst>
        </pc:graphicFrameChg>
        <pc:graphicFrameChg chg="add mod">
          <ac:chgData name="子豪 章" userId="a49aefbc8cdc36ad" providerId="LiveId" clId="{4EE6461E-60B0-4941-B2DD-3213CECBD1D6}" dt="2023-10-28T10:25:00.318" v="4751" actId="1076"/>
          <ac:graphicFrameMkLst>
            <pc:docMk/>
            <pc:sldMk cId="3630543627" sldId="263"/>
            <ac:graphicFrameMk id="37" creationId="{EAD84C2E-DE76-42DA-8B8C-9C4B0DB48867}"/>
          </ac:graphicFrameMkLst>
        </pc:graphicFrameChg>
        <pc:picChg chg="add del mod">
          <ac:chgData name="子豪 章" userId="a49aefbc8cdc36ad" providerId="LiveId" clId="{4EE6461E-60B0-4941-B2DD-3213CECBD1D6}" dt="2023-10-27T09:51:38.106" v="2724" actId="478"/>
          <ac:picMkLst>
            <pc:docMk/>
            <pc:sldMk cId="3630543627" sldId="263"/>
            <ac:picMk id="2" creationId="{93C36730-82AE-43E6-B6B4-62D85B12F604}"/>
          </ac:picMkLst>
        </pc:picChg>
        <pc:picChg chg="add mod">
          <ac:chgData name="子豪 章" userId="a49aefbc8cdc36ad" providerId="LiveId" clId="{4EE6461E-60B0-4941-B2DD-3213CECBD1D6}" dt="2023-10-27T11:47:50.919" v="3120" actId="1076"/>
          <ac:picMkLst>
            <pc:docMk/>
            <pc:sldMk cId="3630543627" sldId="263"/>
            <ac:picMk id="3" creationId="{A508D96F-5247-406E-B837-5C625EC5F5CB}"/>
          </ac:picMkLst>
        </pc:picChg>
        <pc:picChg chg="add mod">
          <ac:chgData name="子豪 章" userId="a49aefbc8cdc36ad" providerId="LiveId" clId="{4EE6461E-60B0-4941-B2DD-3213CECBD1D6}" dt="2023-10-28T09:37:39.044" v="4647" actId="1440"/>
          <ac:picMkLst>
            <pc:docMk/>
            <pc:sldMk cId="3630543627" sldId="263"/>
            <ac:picMk id="5" creationId="{76C970A4-FE68-41D1-A58C-81FCC5C6CDAC}"/>
          </ac:picMkLst>
        </pc:picChg>
        <pc:picChg chg="add mod">
          <ac:chgData name="子豪 章" userId="a49aefbc8cdc36ad" providerId="LiveId" clId="{4EE6461E-60B0-4941-B2DD-3213CECBD1D6}" dt="2023-10-27T11:45:57.187" v="3060" actId="164"/>
          <ac:picMkLst>
            <pc:docMk/>
            <pc:sldMk cId="3630543627" sldId="263"/>
            <ac:picMk id="6" creationId="{958652B4-4887-4DE5-BFBF-6E1E9C7280B3}"/>
          </ac:picMkLst>
        </pc:picChg>
        <pc:picChg chg="add mod">
          <ac:chgData name="子豪 章" userId="a49aefbc8cdc36ad" providerId="LiveId" clId="{4EE6461E-60B0-4941-B2DD-3213CECBD1D6}" dt="2023-10-27T11:49:41.562" v="3203" actId="1076"/>
          <ac:picMkLst>
            <pc:docMk/>
            <pc:sldMk cId="3630543627" sldId="263"/>
            <ac:picMk id="7" creationId="{166D2BD3-0744-44EB-A6D1-5FB3E3D0DD49}"/>
          </ac:picMkLst>
        </pc:picChg>
        <pc:picChg chg="del">
          <ac:chgData name="子豪 章" userId="a49aefbc8cdc36ad" providerId="LiveId" clId="{4EE6461E-60B0-4941-B2DD-3213CECBD1D6}" dt="2023-10-27T09:48:52.148" v="2701" actId="478"/>
          <ac:picMkLst>
            <pc:docMk/>
            <pc:sldMk cId="3630543627" sldId="263"/>
            <ac:picMk id="8" creationId="{F0184850-D447-4445-ABD6-B42DF7E9D825}"/>
          </ac:picMkLst>
        </pc:picChg>
        <pc:picChg chg="add mod">
          <ac:chgData name="子豪 章" userId="a49aefbc8cdc36ad" providerId="LiveId" clId="{4EE6461E-60B0-4941-B2DD-3213CECBD1D6}" dt="2023-10-27T09:50:07.136" v="2717" actId="1076"/>
          <ac:picMkLst>
            <pc:docMk/>
            <pc:sldMk cId="3630543627" sldId="263"/>
            <ac:picMk id="12" creationId="{6D03B809-AB91-4510-937B-390D8A88E09D}"/>
          </ac:picMkLst>
        </pc:picChg>
        <pc:picChg chg="del">
          <ac:chgData name="子豪 章" userId="a49aefbc8cdc36ad" providerId="LiveId" clId="{4EE6461E-60B0-4941-B2DD-3213CECBD1D6}" dt="2023-10-27T09:33:11.552" v="2662" actId="478"/>
          <ac:picMkLst>
            <pc:docMk/>
            <pc:sldMk cId="3630543627" sldId="263"/>
            <ac:picMk id="13" creationId="{DAA43187-372C-4CF1-BD75-4F074719BD1D}"/>
          </ac:picMkLst>
        </pc:picChg>
        <pc:picChg chg="del">
          <ac:chgData name="子豪 章" userId="a49aefbc8cdc36ad" providerId="LiveId" clId="{4EE6461E-60B0-4941-B2DD-3213CECBD1D6}" dt="2023-10-27T09:33:11.552" v="2662" actId="478"/>
          <ac:picMkLst>
            <pc:docMk/>
            <pc:sldMk cId="3630543627" sldId="263"/>
            <ac:picMk id="14" creationId="{7561F40C-3D29-4ED3-A56B-AD1747712E4D}"/>
          </ac:picMkLst>
        </pc:picChg>
        <pc:picChg chg="del">
          <ac:chgData name="子豪 章" userId="a49aefbc8cdc36ad" providerId="LiveId" clId="{4EE6461E-60B0-4941-B2DD-3213CECBD1D6}" dt="2023-10-27T09:33:11.552" v="2662" actId="478"/>
          <ac:picMkLst>
            <pc:docMk/>
            <pc:sldMk cId="3630543627" sldId="263"/>
            <ac:picMk id="15" creationId="{C651846C-EBD8-4A05-8B69-10EA271A30B2}"/>
          </ac:picMkLst>
        </pc:picChg>
        <pc:picChg chg="add mod">
          <ac:chgData name="子豪 章" userId="a49aefbc8cdc36ad" providerId="LiveId" clId="{4EE6461E-60B0-4941-B2DD-3213CECBD1D6}" dt="2023-10-27T11:45:57.187" v="3060" actId="164"/>
          <ac:picMkLst>
            <pc:docMk/>
            <pc:sldMk cId="3630543627" sldId="263"/>
            <ac:picMk id="17" creationId="{50DDBC58-C0D5-4453-9292-E554592C1EF8}"/>
          </ac:picMkLst>
        </pc:picChg>
        <pc:picChg chg="add del mod">
          <ac:chgData name="子豪 章" userId="a49aefbc8cdc36ad" providerId="LiveId" clId="{4EE6461E-60B0-4941-B2DD-3213CECBD1D6}" dt="2023-10-27T11:51:25.503" v="3231" actId="478"/>
          <ac:picMkLst>
            <pc:docMk/>
            <pc:sldMk cId="3630543627" sldId="263"/>
            <ac:picMk id="19" creationId="{5F6C45B1-ED0D-47ED-8BFF-10E78B683A3F}"/>
          </ac:picMkLst>
        </pc:picChg>
        <pc:cxnChg chg="add mod">
          <ac:chgData name="子豪 章" userId="a49aefbc8cdc36ad" providerId="LiveId" clId="{4EE6461E-60B0-4941-B2DD-3213CECBD1D6}" dt="2023-10-28T05:21:23.423" v="4622" actId="14100"/>
          <ac:cxnSpMkLst>
            <pc:docMk/>
            <pc:sldMk cId="3630543627" sldId="263"/>
            <ac:cxnSpMk id="23" creationId="{E429BA94-BB4C-4AFE-A5C0-2A242AC9B88D}"/>
          </ac:cxnSpMkLst>
        </pc:cxnChg>
        <pc:cxnChg chg="add mod">
          <ac:chgData name="子豪 章" userId="a49aefbc8cdc36ad" providerId="LiveId" clId="{4EE6461E-60B0-4941-B2DD-3213CECBD1D6}" dt="2023-10-27T11:49:22.565" v="3184" actId="1036"/>
          <ac:cxnSpMkLst>
            <pc:docMk/>
            <pc:sldMk cId="3630543627" sldId="263"/>
            <ac:cxnSpMk id="32" creationId="{22379E82-907E-49B1-AB09-28D6ABA0179B}"/>
          </ac:cxnSpMkLst>
        </pc:cxnChg>
        <pc:cxnChg chg="add mod">
          <ac:chgData name="子豪 章" userId="a49aefbc8cdc36ad" providerId="LiveId" clId="{4EE6461E-60B0-4941-B2DD-3213CECBD1D6}" dt="2023-10-27T11:49:38.459" v="3201" actId="1076"/>
          <ac:cxnSpMkLst>
            <pc:docMk/>
            <pc:sldMk cId="3630543627" sldId="263"/>
            <ac:cxnSpMk id="34" creationId="{478DD77C-7D6F-438E-B1FF-578BB3657D8E}"/>
          </ac:cxnSpMkLst>
        </pc:cxnChg>
      </pc:sldChg>
      <pc:sldChg chg="addSp delSp modSp add mod">
        <pc:chgData name="子豪 章" userId="a49aefbc8cdc36ad" providerId="LiveId" clId="{4EE6461E-60B0-4941-B2DD-3213CECBD1D6}" dt="2023-10-28T09:39:22.158" v="4726" actId="1076"/>
        <pc:sldMkLst>
          <pc:docMk/>
          <pc:sldMk cId="2160483782" sldId="264"/>
        </pc:sldMkLst>
        <pc:spChg chg="del">
          <ac:chgData name="子豪 章" userId="a49aefbc8cdc36ad" providerId="LiveId" clId="{4EE6461E-60B0-4941-B2DD-3213CECBD1D6}" dt="2023-10-27T11:37:51.175" v="3009" actId="478"/>
          <ac:spMkLst>
            <pc:docMk/>
            <pc:sldMk cId="2160483782" sldId="264"/>
            <ac:spMk id="10" creationId="{2A7A040F-E9A1-4E3C-A5AB-2054A8F33789}"/>
          </ac:spMkLst>
        </pc:spChg>
        <pc:spChg chg="del">
          <ac:chgData name="子豪 章" userId="a49aefbc8cdc36ad" providerId="LiveId" clId="{4EE6461E-60B0-4941-B2DD-3213CECBD1D6}" dt="2023-10-27T11:43:03.698" v="3030" actId="478"/>
          <ac:spMkLst>
            <pc:docMk/>
            <pc:sldMk cId="2160483782" sldId="264"/>
            <ac:spMk id="11" creationId="{84BF9AA2-CFEF-48AA-9829-738FAD725104}"/>
          </ac:spMkLst>
        </pc:spChg>
        <pc:spChg chg="mod ord">
          <ac:chgData name="子豪 章" userId="a49aefbc8cdc36ad" providerId="LiveId" clId="{4EE6461E-60B0-4941-B2DD-3213CECBD1D6}" dt="2023-10-28T09:39:20.727" v="4725" actId="14100"/>
          <ac:spMkLst>
            <pc:docMk/>
            <pc:sldMk cId="2160483782" sldId="264"/>
            <ac:spMk id="22" creationId="{B85BD3DF-2A0A-4CD9-91C0-D832D33C7D3E}"/>
          </ac:spMkLst>
        </pc:spChg>
        <pc:picChg chg="add mod">
          <ac:chgData name="子豪 章" userId="a49aefbc8cdc36ad" providerId="LiveId" clId="{4EE6461E-60B0-4941-B2DD-3213CECBD1D6}" dt="2023-10-28T09:39:22.158" v="4726" actId="1076"/>
          <ac:picMkLst>
            <pc:docMk/>
            <pc:sldMk cId="2160483782" sldId="264"/>
            <ac:picMk id="2" creationId="{86DDBF76-0755-4FA8-98CE-47699982757E}"/>
          </ac:picMkLst>
        </pc:picChg>
        <pc:picChg chg="del">
          <ac:chgData name="子豪 章" userId="a49aefbc8cdc36ad" providerId="LiveId" clId="{4EE6461E-60B0-4941-B2DD-3213CECBD1D6}" dt="2023-10-27T11:37:51.175" v="3009" actId="478"/>
          <ac:picMkLst>
            <pc:docMk/>
            <pc:sldMk cId="2160483782" sldId="264"/>
            <ac:picMk id="3" creationId="{A508D96F-5247-406E-B837-5C625EC5F5CB}"/>
          </ac:picMkLst>
        </pc:picChg>
        <pc:picChg chg="del">
          <ac:chgData name="子豪 章" userId="a49aefbc8cdc36ad" providerId="LiveId" clId="{4EE6461E-60B0-4941-B2DD-3213CECBD1D6}" dt="2023-10-27T11:38:02.857" v="3013" actId="478"/>
          <ac:picMkLst>
            <pc:docMk/>
            <pc:sldMk cId="2160483782" sldId="264"/>
            <ac:picMk id="5" creationId="{76C970A4-FE68-41D1-A58C-81FCC5C6CDAC}"/>
          </ac:picMkLst>
        </pc:picChg>
        <pc:picChg chg="del">
          <ac:chgData name="子豪 章" userId="a49aefbc8cdc36ad" providerId="LiveId" clId="{4EE6461E-60B0-4941-B2DD-3213CECBD1D6}" dt="2023-10-27T11:37:51.175" v="3009" actId="478"/>
          <ac:picMkLst>
            <pc:docMk/>
            <pc:sldMk cId="2160483782" sldId="264"/>
            <ac:picMk id="6" creationId="{958652B4-4887-4DE5-BFBF-6E1E9C7280B3}"/>
          </ac:picMkLst>
        </pc:picChg>
        <pc:picChg chg="del">
          <ac:chgData name="子豪 章" userId="a49aefbc8cdc36ad" providerId="LiveId" clId="{4EE6461E-60B0-4941-B2DD-3213CECBD1D6}" dt="2023-10-27T11:37:51.175" v="3009" actId="478"/>
          <ac:picMkLst>
            <pc:docMk/>
            <pc:sldMk cId="2160483782" sldId="264"/>
            <ac:picMk id="7" creationId="{166D2BD3-0744-44EB-A6D1-5FB3E3D0DD49}"/>
          </ac:picMkLst>
        </pc:picChg>
        <pc:picChg chg="add mod">
          <ac:chgData name="子豪 章" userId="a49aefbc8cdc36ad" providerId="LiveId" clId="{4EE6461E-60B0-4941-B2DD-3213CECBD1D6}" dt="2023-10-28T09:39:18.507" v="4724" actId="1076"/>
          <ac:picMkLst>
            <pc:docMk/>
            <pc:sldMk cId="2160483782" sldId="264"/>
            <ac:picMk id="8" creationId="{200E863D-D72E-431B-A0A3-A29988BBC74B}"/>
          </ac:picMkLst>
        </pc:picChg>
        <pc:picChg chg="mod">
          <ac:chgData name="子豪 章" userId="a49aefbc8cdc36ad" providerId="LiveId" clId="{4EE6461E-60B0-4941-B2DD-3213CECBD1D6}" dt="2023-10-27T11:44:22.731" v="3040" actId="1076"/>
          <ac:picMkLst>
            <pc:docMk/>
            <pc:sldMk cId="2160483782" sldId="264"/>
            <ac:picMk id="12" creationId="{6D03B809-AB91-4510-937B-390D8A88E09D}"/>
          </ac:picMkLst>
        </pc:picChg>
        <pc:picChg chg="del">
          <ac:chgData name="子豪 章" userId="a49aefbc8cdc36ad" providerId="LiveId" clId="{4EE6461E-60B0-4941-B2DD-3213CECBD1D6}" dt="2023-10-27T11:37:51.175" v="3009" actId="478"/>
          <ac:picMkLst>
            <pc:docMk/>
            <pc:sldMk cId="2160483782" sldId="264"/>
            <ac:picMk id="17" creationId="{50DDBC58-C0D5-4453-9292-E554592C1EF8}"/>
          </ac:picMkLst>
        </pc:picChg>
      </pc:sldChg>
      <pc:sldChg chg="addSp delSp modSp new mod modClrScheme chgLayout">
        <pc:chgData name="子豪 章" userId="a49aefbc8cdc36ad" providerId="LiveId" clId="{4EE6461E-60B0-4941-B2DD-3213CECBD1D6}" dt="2023-10-28T10:33:38.649" v="4762" actId="14100"/>
        <pc:sldMkLst>
          <pc:docMk/>
          <pc:sldMk cId="2711452049" sldId="265"/>
        </pc:sldMkLst>
        <pc:spChg chg="del mod ord">
          <ac:chgData name="子豪 章" userId="a49aefbc8cdc36ad" providerId="LiveId" clId="{4EE6461E-60B0-4941-B2DD-3213CECBD1D6}" dt="2023-10-27T11:56:03.170" v="3249" actId="700"/>
          <ac:spMkLst>
            <pc:docMk/>
            <pc:sldMk cId="2711452049" sldId="265"/>
            <ac:spMk id="2" creationId="{3D484756-B778-4F23-9421-1F6296F7C81D}"/>
          </ac:spMkLst>
        </pc:spChg>
        <pc:spChg chg="del">
          <ac:chgData name="子豪 章" userId="a49aefbc8cdc36ad" providerId="LiveId" clId="{4EE6461E-60B0-4941-B2DD-3213CECBD1D6}" dt="2023-10-27T11:56:03.170" v="3249" actId="700"/>
          <ac:spMkLst>
            <pc:docMk/>
            <pc:sldMk cId="2711452049" sldId="265"/>
            <ac:spMk id="3" creationId="{0788AC7C-9E01-40E3-B664-351BE45A9F16}"/>
          </ac:spMkLst>
        </pc:spChg>
        <pc:spChg chg="add mod ord">
          <ac:chgData name="子豪 章" userId="a49aefbc8cdc36ad" providerId="LiveId" clId="{4EE6461E-60B0-4941-B2DD-3213CECBD1D6}" dt="2023-10-27T11:58:50.883" v="3396" actId="20577"/>
          <ac:spMkLst>
            <pc:docMk/>
            <pc:sldMk cId="2711452049" sldId="265"/>
            <ac:spMk id="4" creationId="{A3B585F7-EA69-4A45-8275-FC13015A42FD}"/>
          </ac:spMkLst>
        </pc:spChg>
        <pc:spChg chg="add mod">
          <ac:chgData name="子豪 章" userId="a49aefbc8cdc36ad" providerId="LiveId" clId="{4EE6461E-60B0-4941-B2DD-3213CECBD1D6}" dt="2023-10-27T12:17:13.149" v="3571" actId="1076"/>
          <ac:spMkLst>
            <pc:docMk/>
            <pc:sldMk cId="2711452049" sldId="265"/>
            <ac:spMk id="5" creationId="{B3AD91AE-3998-49B8-8C15-4877A17D3437}"/>
          </ac:spMkLst>
        </pc:spChg>
        <pc:spChg chg="add mod">
          <ac:chgData name="子豪 章" userId="a49aefbc8cdc36ad" providerId="LiveId" clId="{4EE6461E-60B0-4941-B2DD-3213CECBD1D6}" dt="2023-10-27T11:56:06.954" v="3251" actId="1076"/>
          <ac:spMkLst>
            <pc:docMk/>
            <pc:sldMk cId="2711452049" sldId="265"/>
            <ac:spMk id="6" creationId="{489D720B-564D-4348-8A8B-51AC779C702E}"/>
          </ac:spMkLst>
        </pc:spChg>
        <pc:spChg chg="add mod">
          <ac:chgData name="子豪 章" userId="a49aefbc8cdc36ad" providerId="LiveId" clId="{4EE6461E-60B0-4941-B2DD-3213CECBD1D6}" dt="2023-10-27T12:27:13.059" v="3583" actId="1076"/>
          <ac:spMkLst>
            <pc:docMk/>
            <pc:sldMk cId="2711452049" sldId="265"/>
            <ac:spMk id="8" creationId="{9617E016-106F-4D0C-BC3F-5B0F4914D4C0}"/>
          </ac:spMkLst>
        </pc:spChg>
        <pc:spChg chg="add mod">
          <ac:chgData name="子豪 章" userId="a49aefbc8cdc36ad" providerId="LiveId" clId="{4EE6461E-60B0-4941-B2DD-3213CECBD1D6}" dt="2023-10-27T12:45:49.720" v="4341" actId="1076"/>
          <ac:spMkLst>
            <pc:docMk/>
            <pc:sldMk cId="2711452049" sldId="265"/>
            <ac:spMk id="10" creationId="{DAD9C585-C68A-494F-B429-AD49EBB78484}"/>
          </ac:spMkLst>
        </pc:spChg>
        <pc:spChg chg="add mod">
          <ac:chgData name="子豪 章" userId="a49aefbc8cdc36ad" providerId="LiveId" clId="{4EE6461E-60B0-4941-B2DD-3213CECBD1D6}" dt="2023-10-27T12:17:07.603" v="3570" actId="1076"/>
          <ac:spMkLst>
            <pc:docMk/>
            <pc:sldMk cId="2711452049" sldId="265"/>
            <ac:spMk id="14" creationId="{F5268997-A825-448F-918E-F4BAEA779B81}"/>
          </ac:spMkLst>
        </pc:spChg>
        <pc:spChg chg="add mod">
          <ac:chgData name="子豪 章" userId="a49aefbc8cdc36ad" providerId="LiveId" clId="{4EE6461E-60B0-4941-B2DD-3213CECBD1D6}" dt="2023-10-27T11:56:06.954" v="3251" actId="1076"/>
          <ac:spMkLst>
            <pc:docMk/>
            <pc:sldMk cId="2711452049" sldId="265"/>
            <ac:spMk id="15" creationId="{D30B593E-1EF7-4303-A873-5DEE4E3F18BC}"/>
          </ac:spMkLst>
        </pc:spChg>
        <pc:spChg chg="add mod">
          <ac:chgData name="子豪 章" userId="a49aefbc8cdc36ad" providerId="LiveId" clId="{4EE6461E-60B0-4941-B2DD-3213CECBD1D6}" dt="2023-10-27T11:56:06.954" v="3251" actId="1076"/>
          <ac:spMkLst>
            <pc:docMk/>
            <pc:sldMk cId="2711452049" sldId="265"/>
            <ac:spMk id="16" creationId="{BAFFC9A4-3F59-487D-A4DB-77A8DD741C97}"/>
          </ac:spMkLst>
        </pc:spChg>
        <pc:spChg chg="add mod">
          <ac:chgData name="子豪 章" userId="a49aefbc8cdc36ad" providerId="LiveId" clId="{4EE6461E-60B0-4941-B2DD-3213CECBD1D6}" dt="2023-10-27T11:58:18.584" v="3358" actId="1076"/>
          <ac:spMkLst>
            <pc:docMk/>
            <pc:sldMk cId="2711452049" sldId="265"/>
            <ac:spMk id="21" creationId="{AB9EA24D-FF93-4FC9-A12A-20BD37611208}"/>
          </ac:spMkLst>
        </pc:spChg>
        <pc:spChg chg="add del">
          <ac:chgData name="子豪 章" userId="a49aefbc8cdc36ad" providerId="LiveId" clId="{4EE6461E-60B0-4941-B2DD-3213CECBD1D6}" dt="2023-10-27T11:57:27.923" v="3272" actId="478"/>
          <ac:spMkLst>
            <pc:docMk/>
            <pc:sldMk cId="2711452049" sldId="265"/>
            <ac:spMk id="22" creationId="{2F9B5BB7-2C63-456B-BDA3-CFD25E139BF7}"/>
          </ac:spMkLst>
        </pc:spChg>
        <pc:spChg chg="add mod">
          <ac:chgData name="子豪 章" userId="a49aefbc8cdc36ad" providerId="LiveId" clId="{4EE6461E-60B0-4941-B2DD-3213CECBD1D6}" dt="2023-10-28T10:33:38.649" v="4762" actId="14100"/>
          <ac:spMkLst>
            <pc:docMk/>
            <pc:sldMk cId="2711452049" sldId="265"/>
            <ac:spMk id="23" creationId="{1A4C9EBE-9F42-4683-B1F9-3B51890DA0DC}"/>
          </ac:spMkLst>
        </pc:spChg>
        <pc:spChg chg="add mod">
          <ac:chgData name="子豪 章" userId="a49aefbc8cdc36ad" providerId="LiveId" clId="{4EE6461E-60B0-4941-B2DD-3213CECBD1D6}" dt="2023-10-27T11:58:23.284" v="3361" actId="1076"/>
          <ac:spMkLst>
            <pc:docMk/>
            <pc:sldMk cId="2711452049" sldId="265"/>
            <ac:spMk id="25" creationId="{99DEA4DF-DA07-4F1E-A6B1-2ADA0AFD4A35}"/>
          </ac:spMkLst>
        </pc:spChg>
        <pc:spChg chg="add del">
          <ac:chgData name="子豪 章" userId="a49aefbc8cdc36ad" providerId="LiveId" clId="{4EE6461E-60B0-4941-B2DD-3213CECBD1D6}" dt="2023-10-27T12:26:55.393" v="3575"/>
          <ac:spMkLst>
            <pc:docMk/>
            <pc:sldMk cId="2711452049" sldId="265"/>
            <ac:spMk id="29" creationId="{F642D74C-D2CF-4868-8C57-4068DA6C79B2}"/>
          </ac:spMkLst>
        </pc:spChg>
        <pc:spChg chg="add mod">
          <ac:chgData name="子豪 章" userId="a49aefbc8cdc36ad" providerId="LiveId" clId="{4EE6461E-60B0-4941-B2DD-3213CECBD1D6}" dt="2023-10-27T12:45:47.221" v="4340" actId="1076"/>
          <ac:spMkLst>
            <pc:docMk/>
            <pc:sldMk cId="2711452049" sldId="265"/>
            <ac:spMk id="31" creationId="{16FC0D9D-FAC0-4554-B936-96445466D179}"/>
          </ac:spMkLst>
        </pc:spChg>
        <pc:picChg chg="add mod">
          <ac:chgData name="子豪 章" userId="a49aefbc8cdc36ad" providerId="LiveId" clId="{4EE6461E-60B0-4941-B2DD-3213CECBD1D6}" dt="2023-10-27T12:17:07.603" v="3570" actId="1076"/>
          <ac:picMkLst>
            <pc:docMk/>
            <pc:sldMk cId="2711452049" sldId="265"/>
            <ac:picMk id="7" creationId="{D96E5120-A9DB-46FF-8456-B5202579579E}"/>
          </ac:picMkLst>
        </pc:picChg>
        <pc:picChg chg="add mod">
          <ac:chgData name="子豪 章" userId="a49aefbc8cdc36ad" providerId="LiveId" clId="{4EE6461E-60B0-4941-B2DD-3213CECBD1D6}" dt="2023-10-27T12:17:07.603" v="3570" actId="1076"/>
          <ac:picMkLst>
            <pc:docMk/>
            <pc:sldMk cId="2711452049" sldId="265"/>
            <ac:picMk id="9" creationId="{F44EF772-4655-44F3-ADA2-96D92A44068A}"/>
          </ac:picMkLst>
        </pc:picChg>
        <pc:picChg chg="add mod">
          <ac:chgData name="子豪 章" userId="a49aefbc8cdc36ad" providerId="LiveId" clId="{4EE6461E-60B0-4941-B2DD-3213CECBD1D6}" dt="2023-10-27T11:56:06.954" v="3251" actId="1076"/>
          <ac:picMkLst>
            <pc:docMk/>
            <pc:sldMk cId="2711452049" sldId="265"/>
            <ac:picMk id="12" creationId="{44B17084-0A36-4212-BE10-FB049E8EF970}"/>
          </ac:picMkLst>
        </pc:picChg>
        <pc:picChg chg="add mod">
          <ac:chgData name="子豪 章" userId="a49aefbc8cdc36ad" providerId="LiveId" clId="{4EE6461E-60B0-4941-B2DD-3213CECBD1D6}" dt="2023-10-27T11:56:06.954" v="3251" actId="1076"/>
          <ac:picMkLst>
            <pc:docMk/>
            <pc:sldMk cId="2711452049" sldId="265"/>
            <ac:picMk id="13" creationId="{EFF157EA-7FBD-4279-8DE2-9C9D3F01F4A2}"/>
          </ac:picMkLst>
        </pc:picChg>
        <pc:picChg chg="add mod">
          <ac:chgData name="子豪 章" userId="a49aefbc8cdc36ad" providerId="LiveId" clId="{4EE6461E-60B0-4941-B2DD-3213CECBD1D6}" dt="2023-10-27T11:58:14.791" v="3355" actId="1076"/>
          <ac:picMkLst>
            <pc:docMk/>
            <pc:sldMk cId="2711452049" sldId="265"/>
            <ac:picMk id="24" creationId="{EBBE5D89-E345-40D1-A1B7-213C232B445A}"/>
          </ac:picMkLst>
        </pc:picChg>
        <pc:picChg chg="add mod">
          <ac:chgData name="子豪 章" userId="a49aefbc8cdc36ad" providerId="LiveId" clId="{4EE6461E-60B0-4941-B2DD-3213CECBD1D6}" dt="2023-10-27T11:58:35.148" v="3364" actId="1076"/>
          <ac:picMkLst>
            <pc:docMk/>
            <pc:sldMk cId="2711452049" sldId="265"/>
            <ac:picMk id="26" creationId="{0783D9D6-CBE8-4A67-9C92-F437EAAC7622}"/>
          </ac:picMkLst>
        </pc:picChg>
        <pc:picChg chg="add mod">
          <ac:chgData name="子豪 章" userId="a49aefbc8cdc36ad" providerId="LiveId" clId="{4EE6461E-60B0-4941-B2DD-3213CECBD1D6}" dt="2023-10-27T11:58:36.328" v="3365" actId="1076"/>
          <ac:picMkLst>
            <pc:docMk/>
            <pc:sldMk cId="2711452049" sldId="265"/>
            <ac:picMk id="27" creationId="{F3C40F18-8D7E-4F47-8B95-D099995C13D4}"/>
          </ac:picMkLst>
        </pc:picChg>
        <pc:cxnChg chg="add mod">
          <ac:chgData name="子豪 章" userId="a49aefbc8cdc36ad" providerId="LiveId" clId="{4EE6461E-60B0-4941-B2DD-3213CECBD1D6}" dt="2023-10-27T11:56:18.909" v="3256" actId="14100"/>
          <ac:cxnSpMkLst>
            <pc:docMk/>
            <pc:sldMk cId="2711452049" sldId="265"/>
            <ac:cxnSpMk id="11" creationId="{572DC1DC-5974-44FB-B2D1-8DF2EE182CAC}"/>
          </ac:cxnSpMkLst>
        </pc:cxnChg>
        <pc:cxnChg chg="add del mod">
          <ac:chgData name="子豪 章" userId="a49aefbc8cdc36ad" providerId="LiveId" clId="{4EE6461E-60B0-4941-B2DD-3213CECBD1D6}" dt="2023-10-27T11:56:15.890" v="3255" actId="478"/>
          <ac:cxnSpMkLst>
            <pc:docMk/>
            <pc:sldMk cId="2711452049" sldId="265"/>
            <ac:cxnSpMk id="17" creationId="{73EBA232-FF5B-40F3-BEC6-1567725674AF}"/>
          </ac:cxnSpMkLst>
        </pc:cxnChg>
      </pc:sldChg>
      <pc:sldChg chg="addSp delSp modSp new mod modClrScheme chgLayout">
        <pc:chgData name="子豪 章" userId="a49aefbc8cdc36ad" providerId="LiveId" clId="{4EE6461E-60B0-4941-B2DD-3213CECBD1D6}" dt="2023-10-28T09:40:23.031" v="4733" actId="20577"/>
        <pc:sldMkLst>
          <pc:docMk/>
          <pc:sldMk cId="2157792487" sldId="266"/>
        </pc:sldMkLst>
        <pc:spChg chg="mod ord">
          <ac:chgData name="子豪 章" userId="a49aefbc8cdc36ad" providerId="LiveId" clId="{4EE6461E-60B0-4941-B2DD-3213CECBD1D6}" dt="2023-10-27T12:05:46.779" v="3446" actId="700"/>
          <ac:spMkLst>
            <pc:docMk/>
            <pc:sldMk cId="2157792487" sldId="266"/>
            <ac:spMk id="2" creationId="{6468887D-0EED-471A-AC95-0889D18D8C89}"/>
          </ac:spMkLst>
        </pc:spChg>
        <pc:spChg chg="del">
          <ac:chgData name="子豪 章" userId="a49aefbc8cdc36ad" providerId="LiveId" clId="{4EE6461E-60B0-4941-B2DD-3213CECBD1D6}" dt="2023-10-27T12:05:46.779" v="3446" actId="700"/>
          <ac:spMkLst>
            <pc:docMk/>
            <pc:sldMk cId="2157792487" sldId="266"/>
            <ac:spMk id="3" creationId="{0D607E36-11B6-4B6E-A4ED-D208FE4B162A}"/>
          </ac:spMkLst>
        </pc:spChg>
        <pc:spChg chg="add mod">
          <ac:chgData name="子豪 章" userId="a49aefbc8cdc36ad" providerId="LiveId" clId="{4EE6461E-60B0-4941-B2DD-3213CECBD1D6}" dt="2023-10-27T12:08:39.695" v="3479" actId="20577"/>
          <ac:spMkLst>
            <pc:docMk/>
            <pc:sldMk cId="2157792487" sldId="266"/>
            <ac:spMk id="6" creationId="{186FB4C9-4AD8-4C35-8AE3-780E565297A9}"/>
          </ac:spMkLst>
        </pc:spChg>
        <pc:spChg chg="add mod">
          <ac:chgData name="子豪 章" userId="a49aefbc8cdc36ad" providerId="LiveId" clId="{4EE6461E-60B0-4941-B2DD-3213CECBD1D6}" dt="2023-10-27T12:08:45.439" v="3484" actId="20577"/>
          <ac:spMkLst>
            <pc:docMk/>
            <pc:sldMk cId="2157792487" sldId="266"/>
            <ac:spMk id="8" creationId="{8BA0688E-3852-4866-9684-58C5234C7436}"/>
          </ac:spMkLst>
        </pc:spChg>
        <pc:spChg chg="add mod">
          <ac:chgData name="子豪 章" userId="a49aefbc8cdc36ad" providerId="LiveId" clId="{4EE6461E-60B0-4941-B2DD-3213CECBD1D6}" dt="2023-10-28T09:40:23.031" v="4733" actId="20577"/>
          <ac:spMkLst>
            <pc:docMk/>
            <pc:sldMk cId="2157792487" sldId="266"/>
            <ac:spMk id="9" creationId="{C84C05D6-E435-4057-B556-1FCC50A1EBFB}"/>
          </ac:spMkLst>
        </pc:spChg>
        <pc:picChg chg="add mod">
          <ac:chgData name="子豪 章" userId="a49aefbc8cdc36ad" providerId="LiveId" clId="{4EE6461E-60B0-4941-B2DD-3213CECBD1D6}" dt="2023-10-27T12:13:44.717" v="3521" actId="1076"/>
          <ac:picMkLst>
            <pc:docMk/>
            <pc:sldMk cId="2157792487" sldId="266"/>
            <ac:picMk id="4" creationId="{3E1D22EB-D0E9-438D-970F-882642BDBB08}"/>
          </ac:picMkLst>
        </pc:picChg>
      </pc:sldChg>
      <pc:sldChg chg="addSp delSp modSp add mod">
        <pc:chgData name="子豪 章" userId="a49aefbc8cdc36ad" providerId="LiveId" clId="{4EE6461E-60B0-4941-B2DD-3213CECBD1D6}" dt="2023-10-27T12:16:08.570" v="3553" actId="1076"/>
        <pc:sldMkLst>
          <pc:docMk/>
          <pc:sldMk cId="2117729533" sldId="267"/>
        </pc:sldMkLst>
        <pc:spChg chg="add del mod">
          <ac:chgData name="子豪 章" userId="a49aefbc8cdc36ad" providerId="LiveId" clId="{4EE6461E-60B0-4941-B2DD-3213CECBD1D6}" dt="2023-10-27T12:12:18.899" v="3493" actId="21"/>
          <ac:spMkLst>
            <pc:docMk/>
            <pc:sldMk cId="2117729533" sldId="267"/>
            <ac:spMk id="6" creationId="{12E6F9E8-15E2-4495-8CB0-26D55E4F2B1B}"/>
          </ac:spMkLst>
        </pc:spChg>
        <pc:picChg chg="add mod">
          <ac:chgData name="子豪 章" userId="a49aefbc8cdc36ad" providerId="LiveId" clId="{4EE6461E-60B0-4941-B2DD-3213CECBD1D6}" dt="2023-10-27T12:16:08.570" v="3553" actId="1076"/>
          <ac:picMkLst>
            <pc:docMk/>
            <pc:sldMk cId="2117729533" sldId="267"/>
            <ac:picMk id="3" creationId="{D57EA2DB-01DB-4E7F-963A-6C7F53240063}"/>
          </ac:picMkLst>
        </pc:picChg>
        <pc:picChg chg="del">
          <ac:chgData name="子豪 章" userId="a49aefbc8cdc36ad" providerId="LiveId" clId="{4EE6461E-60B0-4941-B2DD-3213CECBD1D6}" dt="2023-10-27T12:06:10.577" v="3449" actId="478"/>
          <ac:picMkLst>
            <pc:docMk/>
            <pc:sldMk cId="2117729533" sldId="267"/>
            <ac:picMk id="4" creationId="{3E1D22EB-D0E9-438D-970F-882642BDBB08}"/>
          </ac:picMkLst>
        </pc:picChg>
        <pc:picChg chg="add del mod">
          <ac:chgData name="子豪 章" userId="a49aefbc8cdc36ad" providerId="LiveId" clId="{4EE6461E-60B0-4941-B2DD-3213CECBD1D6}" dt="2023-10-27T12:15:54.280" v="3546" actId="478"/>
          <ac:picMkLst>
            <pc:docMk/>
            <pc:sldMk cId="2117729533" sldId="267"/>
            <ac:picMk id="7" creationId="{5A5FE206-78AF-41D8-A0DC-2044F6F4EA42}"/>
          </ac:picMkLst>
        </pc:picChg>
        <pc:picChg chg="add mod">
          <ac:chgData name="子豪 章" userId="a49aefbc8cdc36ad" providerId="LiveId" clId="{4EE6461E-60B0-4941-B2DD-3213CECBD1D6}" dt="2023-10-27T12:16:01.916" v="3552" actId="1076"/>
          <ac:picMkLst>
            <pc:docMk/>
            <pc:sldMk cId="2117729533" sldId="267"/>
            <ac:picMk id="8" creationId="{D6019389-0CA5-4FF1-A634-5A7D0D88D4F8}"/>
          </ac:picMkLst>
        </pc:picChg>
      </pc:sldChg>
      <pc:sldChg chg="addSp delSp modSp add mod">
        <pc:chgData name="子豪 章" userId="a49aefbc8cdc36ad" providerId="LiveId" clId="{4EE6461E-60B0-4941-B2DD-3213CECBD1D6}" dt="2023-10-27T12:29:47.121" v="3606" actId="1076"/>
        <pc:sldMkLst>
          <pc:docMk/>
          <pc:sldMk cId="3044898049" sldId="268"/>
        </pc:sldMkLst>
        <pc:spChg chg="add mod">
          <ac:chgData name="子豪 章" userId="a49aefbc8cdc36ad" providerId="LiveId" clId="{4EE6461E-60B0-4941-B2DD-3213CECBD1D6}" dt="2023-10-27T12:29:26.364" v="3605" actId="1076"/>
          <ac:spMkLst>
            <pc:docMk/>
            <pc:sldMk cId="3044898049" sldId="268"/>
            <ac:spMk id="6" creationId="{233C1468-BCB3-4606-8A73-345D681C8FDC}"/>
          </ac:spMkLst>
        </pc:spChg>
        <pc:spChg chg="add mod">
          <ac:chgData name="子豪 章" userId="a49aefbc8cdc36ad" providerId="LiveId" clId="{4EE6461E-60B0-4941-B2DD-3213CECBD1D6}" dt="2023-10-27T12:29:47.121" v="3606" actId="1076"/>
          <ac:spMkLst>
            <pc:docMk/>
            <pc:sldMk cId="3044898049" sldId="268"/>
            <ac:spMk id="8" creationId="{5637CFEC-0C6A-46DE-B6E6-A15DF2C9608B}"/>
          </ac:spMkLst>
        </pc:spChg>
        <pc:picChg chg="del mod">
          <ac:chgData name="子豪 章" userId="a49aefbc8cdc36ad" providerId="LiveId" clId="{4EE6461E-60B0-4941-B2DD-3213CECBD1D6}" dt="2023-10-27T12:15:18.267" v="3539" actId="21"/>
          <ac:picMkLst>
            <pc:docMk/>
            <pc:sldMk cId="3044898049" sldId="268"/>
            <ac:picMk id="3" creationId="{D57EA2DB-01DB-4E7F-963A-6C7F53240063}"/>
          </ac:picMkLst>
        </pc:picChg>
        <pc:picChg chg="add mod">
          <ac:chgData name="子豪 章" userId="a49aefbc8cdc36ad" providerId="LiveId" clId="{4EE6461E-60B0-4941-B2DD-3213CECBD1D6}" dt="2023-10-27T12:27:44.071" v="3589" actId="1076"/>
          <ac:picMkLst>
            <pc:docMk/>
            <pc:sldMk cId="3044898049" sldId="268"/>
            <ac:picMk id="4" creationId="{A320E317-8A5D-4A4B-B5E9-494F4D446DBE}"/>
          </ac:picMkLst>
        </pc:picChg>
      </pc:sldChg>
      <pc:sldChg chg="addSp delSp modSp add mod">
        <pc:chgData name="子豪 章" userId="a49aefbc8cdc36ad" providerId="LiveId" clId="{4EE6461E-60B0-4941-B2DD-3213CECBD1D6}" dt="2023-10-28T09:40:06.384" v="4728" actId="1076"/>
        <pc:sldMkLst>
          <pc:docMk/>
          <pc:sldMk cId="4057817176" sldId="269"/>
        </pc:sldMkLst>
        <pc:spChg chg="mod">
          <ac:chgData name="子豪 章" userId="a49aefbc8cdc36ad" providerId="LiveId" clId="{4EE6461E-60B0-4941-B2DD-3213CECBD1D6}" dt="2023-10-27T12:30:05.210" v="3624" actId="20577"/>
          <ac:spMkLst>
            <pc:docMk/>
            <pc:sldMk cId="4057817176" sldId="269"/>
            <ac:spMk id="2" creationId="{6468887D-0EED-471A-AC95-0889D18D8C89}"/>
          </ac:spMkLst>
        </pc:spChg>
        <pc:spChg chg="add del">
          <ac:chgData name="子豪 章" userId="a49aefbc8cdc36ad" providerId="LiveId" clId="{4EE6461E-60B0-4941-B2DD-3213CECBD1D6}" dt="2023-10-27T12:30:14.358" v="3628" actId="478"/>
          <ac:spMkLst>
            <pc:docMk/>
            <pc:sldMk cId="4057817176" sldId="269"/>
            <ac:spMk id="3" creationId="{43057440-EDBE-4DBD-8F66-515DF51ED29B}"/>
          </ac:spMkLst>
        </pc:spChg>
        <pc:spChg chg="add mod">
          <ac:chgData name="子豪 章" userId="a49aefbc8cdc36ad" providerId="LiveId" clId="{4EE6461E-60B0-4941-B2DD-3213CECBD1D6}" dt="2023-10-28T09:40:06.384" v="4728" actId="1076"/>
          <ac:spMkLst>
            <pc:docMk/>
            <pc:sldMk cId="4057817176" sldId="269"/>
            <ac:spMk id="5" creationId="{A7286610-DF24-414C-AB03-865008107E63}"/>
          </ac:spMkLst>
        </pc:spChg>
        <pc:spChg chg="del">
          <ac:chgData name="子豪 章" userId="a49aefbc8cdc36ad" providerId="LiveId" clId="{4EE6461E-60B0-4941-B2DD-3213CECBD1D6}" dt="2023-10-27T12:30:08.524" v="3626" actId="478"/>
          <ac:spMkLst>
            <pc:docMk/>
            <pc:sldMk cId="4057817176" sldId="269"/>
            <ac:spMk id="6" creationId="{233C1468-BCB3-4606-8A73-345D681C8FDC}"/>
          </ac:spMkLst>
        </pc:spChg>
        <pc:spChg chg="add del">
          <ac:chgData name="子豪 章" userId="a49aefbc8cdc36ad" providerId="LiveId" clId="{4EE6461E-60B0-4941-B2DD-3213CECBD1D6}" dt="2023-10-27T12:37:14.799" v="3799" actId="478"/>
          <ac:spMkLst>
            <pc:docMk/>
            <pc:sldMk cId="4057817176" sldId="269"/>
            <ac:spMk id="7" creationId="{D20B1595-646F-45FE-A5F3-C80E0C93388A}"/>
          </ac:spMkLst>
        </pc:spChg>
        <pc:spChg chg="del">
          <ac:chgData name="子豪 章" userId="a49aefbc8cdc36ad" providerId="LiveId" clId="{4EE6461E-60B0-4941-B2DD-3213CECBD1D6}" dt="2023-10-27T12:30:08.524" v="3626" actId="478"/>
          <ac:spMkLst>
            <pc:docMk/>
            <pc:sldMk cId="4057817176" sldId="269"/>
            <ac:spMk id="8" creationId="{5637CFEC-0C6A-46DE-B6E6-A15DF2C9608B}"/>
          </ac:spMkLst>
        </pc:spChg>
        <pc:spChg chg="add mod">
          <ac:chgData name="子豪 章" userId="a49aefbc8cdc36ad" providerId="LiveId" clId="{4EE6461E-60B0-4941-B2DD-3213CECBD1D6}" dt="2023-10-27T12:50:10.491" v="4402" actId="1076"/>
          <ac:spMkLst>
            <pc:docMk/>
            <pc:sldMk cId="4057817176" sldId="269"/>
            <ac:spMk id="10" creationId="{89ABA3F7-7859-4C3F-AE54-B31B9F64D398}"/>
          </ac:spMkLst>
        </pc:spChg>
        <pc:spChg chg="add mod">
          <ac:chgData name="子豪 章" userId="a49aefbc8cdc36ad" providerId="LiveId" clId="{4EE6461E-60B0-4941-B2DD-3213CECBD1D6}" dt="2023-10-28T09:39:41.450" v="4727" actId="113"/>
          <ac:spMkLst>
            <pc:docMk/>
            <pc:sldMk cId="4057817176" sldId="269"/>
            <ac:spMk id="11" creationId="{AB43595B-D296-4FCE-AE16-D4D1BE93ED84}"/>
          </ac:spMkLst>
        </pc:spChg>
        <pc:spChg chg="add del mod">
          <ac:chgData name="子豪 章" userId="a49aefbc8cdc36ad" providerId="LiveId" clId="{4EE6461E-60B0-4941-B2DD-3213CECBD1D6}" dt="2023-10-27T12:50:44.162" v="4406"/>
          <ac:spMkLst>
            <pc:docMk/>
            <pc:sldMk cId="4057817176" sldId="269"/>
            <ac:spMk id="14" creationId="{023F127B-43AC-42E3-ABC9-491484F0BE70}"/>
          </ac:spMkLst>
        </pc:spChg>
        <pc:picChg chg="del">
          <ac:chgData name="子豪 章" userId="a49aefbc8cdc36ad" providerId="LiveId" clId="{4EE6461E-60B0-4941-B2DD-3213CECBD1D6}" dt="2023-10-27T12:30:07.696" v="3625" actId="478"/>
          <ac:picMkLst>
            <pc:docMk/>
            <pc:sldMk cId="4057817176" sldId="269"/>
            <ac:picMk id="4" creationId="{A320E317-8A5D-4A4B-B5E9-494F4D446DBE}"/>
          </ac:picMkLst>
        </pc:picChg>
        <pc:picChg chg="add mod">
          <ac:chgData name="子豪 章" userId="a49aefbc8cdc36ad" providerId="LiveId" clId="{4EE6461E-60B0-4941-B2DD-3213CECBD1D6}" dt="2023-10-27T12:49:52.250" v="4396" actId="14100"/>
          <ac:picMkLst>
            <pc:docMk/>
            <pc:sldMk cId="4057817176" sldId="269"/>
            <ac:picMk id="9" creationId="{78924CAD-1190-4EB6-A48C-63E555F9BAEB}"/>
          </ac:picMkLst>
        </pc:picChg>
        <pc:picChg chg="add mod">
          <ac:chgData name="子豪 章" userId="a49aefbc8cdc36ad" providerId="LiveId" clId="{4EE6461E-60B0-4941-B2DD-3213CECBD1D6}" dt="2023-10-27T12:55:42.120" v="4494" actId="1076"/>
          <ac:picMkLst>
            <pc:docMk/>
            <pc:sldMk cId="4057817176" sldId="269"/>
            <ac:picMk id="15" creationId="{17051437-7619-4771-8C79-C8F81A02C713}"/>
          </ac:picMkLst>
        </pc:picChg>
        <pc:picChg chg="add mod">
          <ac:chgData name="子豪 章" userId="a49aefbc8cdc36ad" providerId="LiveId" clId="{4EE6461E-60B0-4941-B2DD-3213CECBD1D6}" dt="2023-10-27T12:52:52.392" v="4489" actId="1076"/>
          <ac:picMkLst>
            <pc:docMk/>
            <pc:sldMk cId="4057817176" sldId="269"/>
            <ac:picMk id="16" creationId="{611E4FD4-6464-4AFD-BEF4-A4A4002551BD}"/>
          </ac:picMkLst>
        </pc:picChg>
        <pc:picChg chg="add mod">
          <ac:chgData name="子豪 章" userId="a49aefbc8cdc36ad" providerId="LiveId" clId="{4EE6461E-60B0-4941-B2DD-3213CECBD1D6}" dt="2023-10-27T12:52:56.315" v="4490" actId="1076"/>
          <ac:picMkLst>
            <pc:docMk/>
            <pc:sldMk cId="4057817176" sldId="269"/>
            <ac:picMk id="17" creationId="{5E8D4C91-48C7-4DB6-83EF-DD5BF27B8D79}"/>
          </ac:picMkLst>
        </pc:picChg>
        <pc:cxnChg chg="add mod">
          <ac:chgData name="子豪 章" userId="a49aefbc8cdc36ad" providerId="LiveId" clId="{4EE6461E-60B0-4941-B2DD-3213CECBD1D6}" dt="2023-10-27T12:50:01.107" v="4399" actId="1076"/>
          <ac:cxnSpMkLst>
            <pc:docMk/>
            <pc:sldMk cId="4057817176" sldId="269"/>
            <ac:cxnSpMk id="12" creationId="{76731D5C-CB64-4192-9C23-BB3D16CCBB3A}"/>
          </ac:cxnSpMkLst>
        </pc:cxnChg>
      </pc:sldChg>
      <pc:sldChg chg="modSp add mod">
        <pc:chgData name="子豪 章" userId="a49aefbc8cdc36ad" providerId="LiveId" clId="{4EE6461E-60B0-4941-B2DD-3213CECBD1D6}" dt="2023-10-28T10:36:00.575" v="4773" actId="1076"/>
        <pc:sldMkLst>
          <pc:docMk/>
          <pc:sldMk cId="849949940" sldId="270"/>
        </pc:sldMkLst>
        <pc:spChg chg="mod">
          <ac:chgData name="子豪 章" userId="a49aefbc8cdc36ad" providerId="LiveId" clId="{4EE6461E-60B0-4941-B2DD-3213CECBD1D6}" dt="2023-10-28T10:35:52.382" v="4772" actId="1076"/>
          <ac:spMkLst>
            <pc:docMk/>
            <pc:sldMk cId="849949940" sldId="270"/>
            <ac:spMk id="15" creationId="{D30B593E-1EF7-4303-A873-5DEE4E3F18BC}"/>
          </ac:spMkLst>
        </pc:spChg>
        <pc:spChg chg="mod">
          <ac:chgData name="子豪 章" userId="a49aefbc8cdc36ad" providerId="LiveId" clId="{4EE6461E-60B0-4941-B2DD-3213CECBD1D6}" dt="2023-10-28T10:35:36.551" v="4766" actId="1076"/>
          <ac:spMkLst>
            <pc:docMk/>
            <pc:sldMk cId="849949940" sldId="270"/>
            <ac:spMk id="16" creationId="{BAFFC9A4-3F59-487D-A4DB-77A8DD741C97}"/>
          </ac:spMkLst>
        </pc:spChg>
        <pc:spChg chg="mod">
          <ac:chgData name="子豪 章" userId="a49aefbc8cdc36ad" providerId="LiveId" clId="{4EE6461E-60B0-4941-B2DD-3213CECBD1D6}" dt="2023-10-28T10:36:00.575" v="4773" actId="1076"/>
          <ac:spMkLst>
            <pc:docMk/>
            <pc:sldMk cId="849949940" sldId="270"/>
            <ac:spMk id="25" creationId="{99DEA4DF-DA07-4F1E-A6B1-2ADA0AFD4A35}"/>
          </ac:spMkLst>
        </pc:spChg>
        <pc:picChg chg="mod">
          <ac:chgData name="子豪 章" userId="a49aefbc8cdc36ad" providerId="LiveId" clId="{4EE6461E-60B0-4941-B2DD-3213CECBD1D6}" dt="2023-10-28T10:35:52.382" v="4772" actId="1076"/>
          <ac:picMkLst>
            <pc:docMk/>
            <pc:sldMk cId="849949940" sldId="270"/>
            <ac:picMk id="12" creationId="{44B17084-0A36-4212-BE10-FB049E8EF970}"/>
          </ac:picMkLst>
        </pc:picChg>
        <pc:picChg chg="mod">
          <ac:chgData name="子豪 章" userId="a49aefbc8cdc36ad" providerId="LiveId" clId="{4EE6461E-60B0-4941-B2DD-3213CECBD1D6}" dt="2023-10-28T10:35:52.382" v="4772" actId="1076"/>
          <ac:picMkLst>
            <pc:docMk/>
            <pc:sldMk cId="849949940" sldId="270"/>
            <ac:picMk id="13" creationId="{EFF157EA-7FBD-4279-8DE2-9C9D3F01F4A2}"/>
          </ac:picMkLst>
        </pc:picChg>
      </pc:sldChg>
      <pc:sldChg chg="add del">
        <pc:chgData name="子豪 章" userId="a49aefbc8cdc36ad" providerId="LiveId" clId="{4EE6461E-60B0-4941-B2DD-3213CECBD1D6}" dt="2023-10-28T10:35:17.427" v="4764" actId="47"/>
        <pc:sldMkLst>
          <pc:docMk/>
          <pc:sldMk cId="1911705147" sldId="270"/>
        </pc:sldMkLst>
      </pc:sldChg>
      <pc:sldChg chg="addSp delSp modSp del mod chgLayout">
        <pc:chgData name="子豪 章" userId="a49aefbc8cdc36ad" providerId="LiveId" clId="{4EE6461E-60B0-4941-B2DD-3213CECBD1D6}" dt="2023-10-27T06:42:55.674" v="92" actId="47"/>
        <pc:sldMkLst>
          <pc:docMk/>
          <pc:sldMk cId="2039257482" sldId="290"/>
        </pc:sldMkLst>
        <pc:spChg chg="add mod ord">
          <ac:chgData name="子豪 章" userId="a49aefbc8cdc36ad" providerId="LiveId" clId="{4EE6461E-60B0-4941-B2DD-3213CECBD1D6}" dt="2023-10-27T06:42:50.113" v="91" actId="700"/>
          <ac:spMkLst>
            <pc:docMk/>
            <pc:sldMk cId="2039257482" sldId="290"/>
            <ac:spMk id="3" creationId="{06264816-F317-4EBC-B43E-EA2AC0C9045C}"/>
          </ac:spMkLst>
        </pc:spChg>
        <pc:spChg chg="mod">
          <ac:chgData name="子豪 章" userId="a49aefbc8cdc36ad" providerId="LiveId" clId="{4EE6461E-60B0-4941-B2DD-3213CECBD1D6}" dt="2023-10-27T06:39:10.011" v="31" actId="1076"/>
          <ac:spMkLst>
            <pc:docMk/>
            <pc:sldMk cId="2039257482" sldId="290"/>
            <ac:spMk id="4" creationId="{40C5064E-8BF6-4AB8-B88F-49CF9347037C}"/>
          </ac:spMkLst>
        </pc:spChg>
        <pc:picChg chg="del">
          <ac:chgData name="子豪 章" userId="a49aefbc8cdc36ad" providerId="LiveId" clId="{4EE6461E-60B0-4941-B2DD-3213CECBD1D6}" dt="2023-10-27T06:38:18.487" v="20" actId="478"/>
          <ac:picMkLst>
            <pc:docMk/>
            <pc:sldMk cId="2039257482" sldId="290"/>
            <ac:picMk id="2" creationId="{257B6F1B-E13D-462A-92F9-4F9887A599BC}"/>
          </ac:picMkLst>
        </pc:picChg>
      </pc:sldChg>
      <pc:sldChg chg="del">
        <pc:chgData name="子豪 章" userId="a49aefbc8cdc36ad" providerId="LiveId" clId="{4EE6461E-60B0-4941-B2DD-3213CECBD1D6}" dt="2023-10-27T06:42:33.492" v="90" actId="47"/>
        <pc:sldMkLst>
          <pc:docMk/>
          <pc:sldMk cId="2463307840" sldId="291"/>
        </pc:sldMkLst>
      </pc:sldChg>
      <pc:sldMasterChg chg="delSldLayout modSldLayout">
        <pc:chgData name="子豪 章" userId="a49aefbc8cdc36ad" providerId="LiveId" clId="{4EE6461E-60B0-4941-B2DD-3213CECBD1D6}" dt="2023-10-27T06:45:58.435" v="128" actId="255"/>
        <pc:sldMasterMkLst>
          <pc:docMk/>
          <pc:sldMasterMk cId="308249042" sldId="2147483648"/>
        </pc:sldMasterMkLst>
        <pc:sldLayoutChg chg="addSp delSp modSp mod">
          <pc:chgData name="子豪 章" userId="a49aefbc8cdc36ad" providerId="LiveId" clId="{4EE6461E-60B0-4941-B2DD-3213CECBD1D6}" dt="2023-10-27T06:44:03.090" v="112" actId="14100"/>
          <pc:sldLayoutMkLst>
            <pc:docMk/>
            <pc:sldMasterMk cId="308249042" sldId="2147483648"/>
            <pc:sldLayoutMk cId="2434566114" sldId="2147483649"/>
          </pc:sldLayoutMkLst>
          <pc:spChg chg="add del">
            <ac:chgData name="子豪 章" userId="a49aefbc8cdc36ad" providerId="LiveId" clId="{4EE6461E-60B0-4941-B2DD-3213CECBD1D6}" dt="2023-10-27T06:39:27.050" v="34" actId="11529"/>
            <ac:spMkLst>
              <pc:docMk/>
              <pc:sldMasterMk cId="308249042" sldId="2147483648"/>
              <pc:sldLayoutMk cId="2434566114" sldId="2147483649"/>
              <ac:spMk id="2" creationId="{18AA8A11-C62F-4F3C-8A89-3D953E37F888}"/>
            </ac:spMkLst>
          </pc:spChg>
          <pc:spChg chg="add mod">
            <ac:chgData name="子豪 章" userId="a49aefbc8cdc36ad" providerId="LiveId" clId="{4EE6461E-60B0-4941-B2DD-3213CECBD1D6}" dt="2023-10-27T06:44:03.090" v="112" actId="14100"/>
            <ac:spMkLst>
              <pc:docMk/>
              <pc:sldMasterMk cId="308249042" sldId="2147483648"/>
              <pc:sldLayoutMk cId="2434566114" sldId="2147483649"/>
              <ac:spMk id="3" creationId="{3BCA328E-8537-4BD7-A9EC-03CB015001E7}"/>
            </ac:spMkLst>
          </pc:spChg>
          <pc:spChg chg="add del mod">
            <ac:chgData name="子豪 章" userId="a49aefbc8cdc36ad" providerId="LiveId" clId="{4EE6461E-60B0-4941-B2DD-3213CECBD1D6}" dt="2023-10-27T06:38:56.850" v="25"/>
            <ac:spMkLst>
              <pc:docMk/>
              <pc:sldMasterMk cId="308249042" sldId="2147483648"/>
              <pc:sldLayoutMk cId="2434566114" sldId="2147483649"/>
              <ac:spMk id="4" creationId="{E8306113-0FE3-4419-AC5A-9CEDB10E689A}"/>
            </ac:spMkLst>
          </pc:spChg>
          <pc:spChg chg="add del mod">
            <ac:chgData name="子豪 章" userId="a49aefbc8cdc36ad" providerId="LiveId" clId="{4EE6461E-60B0-4941-B2DD-3213CECBD1D6}" dt="2023-10-27T06:39:17.473" v="33" actId="478"/>
            <ac:spMkLst>
              <pc:docMk/>
              <pc:sldMasterMk cId="308249042" sldId="2147483648"/>
              <pc:sldLayoutMk cId="2434566114" sldId="2147483649"/>
              <ac:spMk id="5" creationId="{E52A24CE-63A4-4297-BB71-9BD67C992C18}"/>
            </ac:spMkLst>
          </pc:spChg>
        </pc:sldLayoutChg>
        <pc:sldLayoutChg chg="del">
          <pc:chgData name="子豪 章" userId="a49aefbc8cdc36ad" providerId="LiveId" clId="{4EE6461E-60B0-4941-B2DD-3213CECBD1D6}" dt="2023-10-27T06:41:55.491" v="89" actId="2696"/>
          <pc:sldLayoutMkLst>
            <pc:docMk/>
            <pc:sldMasterMk cId="308249042" sldId="2147483648"/>
            <pc:sldLayoutMk cId="634024766" sldId="2147483651"/>
          </pc:sldLayoutMkLst>
        </pc:sldLayoutChg>
        <pc:sldLayoutChg chg="del">
          <pc:chgData name="子豪 章" userId="a49aefbc8cdc36ad" providerId="LiveId" clId="{4EE6461E-60B0-4941-B2DD-3213CECBD1D6}" dt="2023-10-27T06:41:55.029" v="88" actId="2696"/>
          <pc:sldLayoutMkLst>
            <pc:docMk/>
            <pc:sldMasterMk cId="308249042" sldId="2147483648"/>
            <pc:sldLayoutMk cId="149831394" sldId="2147483652"/>
          </pc:sldLayoutMkLst>
        </pc:sldLayoutChg>
        <pc:sldLayoutChg chg="del">
          <pc:chgData name="子豪 章" userId="a49aefbc8cdc36ad" providerId="LiveId" clId="{4EE6461E-60B0-4941-B2DD-3213CECBD1D6}" dt="2023-10-27T06:41:54.522" v="87" actId="2696"/>
          <pc:sldLayoutMkLst>
            <pc:docMk/>
            <pc:sldMasterMk cId="308249042" sldId="2147483648"/>
            <pc:sldLayoutMk cId="2475289060" sldId="2147483653"/>
          </pc:sldLayoutMkLst>
        </pc:sldLayoutChg>
        <pc:sldLayoutChg chg="del">
          <pc:chgData name="子豪 章" userId="a49aefbc8cdc36ad" providerId="LiveId" clId="{4EE6461E-60B0-4941-B2DD-3213CECBD1D6}" dt="2023-10-27T06:41:54.150" v="86" actId="2696"/>
          <pc:sldLayoutMkLst>
            <pc:docMk/>
            <pc:sldMasterMk cId="308249042" sldId="2147483648"/>
            <pc:sldLayoutMk cId="123982685" sldId="2147483654"/>
          </pc:sldLayoutMkLst>
        </pc:sldLayoutChg>
        <pc:sldLayoutChg chg="del">
          <pc:chgData name="子豪 章" userId="a49aefbc8cdc36ad" providerId="LiveId" clId="{4EE6461E-60B0-4941-B2DD-3213CECBD1D6}" dt="2023-10-27T06:41:53.783" v="85" actId="2696"/>
          <pc:sldLayoutMkLst>
            <pc:docMk/>
            <pc:sldMasterMk cId="308249042" sldId="2147483648"/>
            <pc:sldLayoutMk cId="1135014564" sldId="2147483655"/>
          </pc:sldLayoutMkLst>
        </pc:sldLayoutChg>
        <pc:sldLayoutChg chg="del">
          <pc:chgData name="子豪 章" userId="a49aefbc8cdc36ad" providerId="LiveId" clId="{4EE6461E-60B0-4941-B2DD-3213CECBD1D6}" dt="2023-10-27T06:41:53.454" v="84" actId="2696"/>
          <pc:sldLayoutMkLst>
            <pc:docMk/>
            <pc:sldMasterMk cId="308249042" sldId="2147483648"/>
            <pc:sldLayoutMk cId="3173683148" sldId="2147483656"/>
          </pc:sldLayoutMkLst>
        </pc:sldLayoutChg>
        <pc:sldLayoutChg chg="del">
          <pc:chgData name="子豪 章" userId="a49aefbc8cdc36ad" providerId="LiveId" clId="{4EE6461E-60B0-4941-B2DD-3213CECBD1D6}" dt="2023-10-27T06:41:53.106" v="83" actId="2696"/>
          <pc:sldLayoutMkLst>
            <pc:docMk/>
            <pc:sldMasterMk cId="308249042" sldId="2147483648"/>
            <pc:sldLayoutMk cId="3057997253" sldId="2147483657"/>
          </pc:sldLayoutMkLst>
        </pc:sldLayoutChg>
        <pc:sldLayoutChg chg="del">
          <pc:chgData name="子豪 章" userId="a49aefbc8cdc36ad" providerId="LiveId" clId="{4EE6461E-60B0-4941-B2DD-3213CECBD1D6}" dt="2023-10-27T06:41:52.648" v="82" actId="2696"/>
          <pc:sldLayoutMkLst>
            <pc:docMk/>
            <pc:sldMasterMk cId="308249042" sldId="2147483648"/>
            <pc:sldLayoutMk cId="1784057089" sldId="2147483658"/>
          </pc:sldLayoutMkLst>
        </pc:sldLayoutChg>
        <pc:sldLayoutChg chg="del">
          <pc:chgData name="子豪 章" userId="a49aefbc8cdc36ad" providerId="LiveId" clId="{4EE6461E-60B0-4941-B2DD-3213CECBD1D6}" dt="2023-10-27T06:41:52.041" v="81" actId="2696"/>
          <pc:sldLayoutMkLst>
            <pc:docMk/>
            <pc:sldMasterMk cId="308249042" sldId="2147483648"/>
            <pc:sldLayoutMk cId="3721929082" sldId="2147483659"/>
          </pc:sldLayoutMkLst>
        </pc:sldLayoutChg>
        <pc:sldLayoutChg chg="addSp modSp mod">
          <pc:chgData name="子豪 章" userId="a49aefbc8cdc36ad" providerId="LiveId" clId="{4EE6461E-60B0-4941-B2DD-3213CECBD1D6}" dt="2023-10-27T06:45:58.435" v="128" actId="255"/>
          <pc:sldLayoutMkLst>
            <pc:docMk/>
            <pc:sldMasterMk cId="308249042" sldId="2147483648"/>
            <pc:sldLayoutMk cId="3666377303" sldId="2147483660"/>
          </pc:sldLayoutMkLst>
          <pc:spChg chg="mod">
            <ac:chgData name="子豪 章" userId="a49aefbc8cdc36ad" providerId="LiveId" clId="{4EE6461E-60B0-4941-B2DD-3213CECBD1D6}" dt="2023-10-27T06:44:07.014" v="113" actId="14100"/>
            <ac:spMkLst>
              <pc:docMk/>
              <pc:sldMasterMk cId="308249042" sldId="2147483648"/>
              <pc:sldLayoutMk cId="3666377303" sldId="2147483660"/>
              <ac:spMk id="3" creationId="{3BCA328E-8537-4BD7-A9EC-03CB015001E7}"/>
            </ac:spMkLst>
          </pc:spChg>
          <pc:spChg chg="add mod">
            <ac:chgData name="子豪 章" userId="a49aefbc8cdc36ad" providerId="LiveId" clId="{4EE6461E-60B0-4941-B2DD-3213CECBD1D6}" dt="2023-10-27T06:45:58.435" v="128" actId="255"/>
            <ac:spMkLst>
              <pc:docMk/>
              <pc:sldMasterMk cId="308249042" sldId="2147483648"/>
              <pc:sldLayoutMk cId="3666377303" sldId="2147483660"/>
              <ac:spMk id="5" creationId="{C60B6688-7E02-4C68-9FC4-0A09E822630C}"/>
            </ac:spMkLst>
          </pc:spChg>
          <pc:spChg chg="mod">
            <ac:chgData name="子豪 章" userId="a49aefbc8cdc36ad" providerId="LiveId" clId="{4EE6461E-60B0-4941-B2DD-3213CECBD1D6}" dt="2023-10-27T06:41:40.741" v="80" actId="14100"/>
            <ac:spMkLst>
              <pc:docMk/>
              <pc:sldMasterMk cId="308249042" sldId="2147483648"/>
              <pc:sldLayoutMk cId="3666377303" sldId="2147483660"/>
              <ac:spMk id="7" creationId="{C9857F37-2671-4A3D-8934-A9952990AF5A}"/>
            </ac:spMkLst>
          </pc:spChg>
        </pc:sldLayoutChg>
      </pc:sldMasterChg>
    </pc:docChg>
  </pc:docChgLst>
  <pc:docChgLst>
    <pc:chgData name="子豪 章" userId="a49aefbc8cdc36ad" providerId="LiveId" clId="{E8518890-EF1B-424A-A179-56333EE45221}"/>
    <pc:docChg chg="undo custSel addSld delSld modSld">
      <pc:chgData name="子豪 章" userId="a49aefbc8cdc36ad" providerId="LiveId" clId="{E8518890-EF1B-424A-A179-56333EE45221}" dt="2023-10-17T04:11:07.052" v="200" actId="1076"/>
      <pc:docMkLst>
        <pc:docMk/>
      </pc:docMkLst>
      <pc:sldChg chg="del">
        <pc:chgData name="子豪 章" userId="a49aefbc8cdc36ad" providerId="LiveId" clId="{E8518890-EF1B-424A-A179-56333EE45221}" dt="2023-10-17T04:05:37.411" v="0" actId="47"/>
        <pc:sldMkLst>
          <pc:docMk/>
          <pc:sldMk cId="3077507330" sldId="278"/>
        </pc:sldMkLst>
      </pc:sldChg>
      <pc:sldChg chg="addSp delSp modSp mod">
        <pc:chgData name="子豪 章" userId="a49aefbc8cdc36ad" providerId="LiveId" clId="{E8518890-EF1B-424A-A179-56333EE45221}" dt="2023-10-17T04:08:07.363" v="68" actId="1076"/>
        <pc:sldMkLst>
          <pc:docMk/>
          <pc:sldMk cId="292854877" sldId="279"/>
        </pc:sldMkLst>
        <pc:spChg chg="add mod">
          <ac:chgData name="子豪 章" userId="a49aefbc8cdc36ad" providerId="LiveId" clId="{E8518890-EF1B-424A-A179-56333EE45221}" dt="2023-10-17T04:06:10.375" v="27"/>
          <ac:spMkLst>
            <pc:docMk/>
            <pc:sldMk cId="292854877" sldId="279"/>
            <ac:spMk id="4" creationId="{14958FE5-2323-C9EA-68C9-A188CC502A6B}"/>
          </ac:spMkLst>
        </pc:spChg>
        <pc:spChg chg="add mod">
          <ac:chgData name="子豪 章" userId="a49aefbc8cdc36ad" providerId="LiveId" clId="{E8518890-EF1B-424A-A179-56333EE45221}" dt="2023-10-17T04:06:10.375" v="27"/>
          <ac:spMkLst>
            <pc:docMk/>
            <pc:sldMk cId="292854877" sldId="279"/>
            <ac:spMk id="10" creationId="{ED6A021D-C60B-9A91-B342-83D1EA6B77F5}"/>
          </ac:spMkLst>
        </pc:spChg>
        <pc:spChg chg="mod">
          <ac:chgData name="子豪 章" userId="a49aefbc8cdc36ad" providerId="LiveId" clId="{E8518890-EF1B-424A-A179-56333EE45221}" dt="2023-10-17T04:05:47.361" v="23"/>
          <ac:spMkLst>
            <pc:docMk/>
            <pc:sldMk cId="292854877" sldId="279"/>
            <ac:spMk id="11" creationId="{10C4E9C0-9492-481E-932D-10A1C31090F0}"/>
          </ac:spMkLst>
        </pc:spChg>
        <pc:spChg chg="del">
          <ac:chgData name="子豪 章" userId="a49aefbc8cdc36ad" providerId="LiveId" clId="{E8518890-EF1B-424A-A179-56333EE45221}" dt="2023-10-17T04:05:49.877" v="24" actId="478"/>
          <ac:spMkLst>
            <pc:docMk/>
            <pc:sldMk cId="292854877" sldId="279"/>
            <ac:spMk id="13" creationId="{B265784A-CD5E-4180-9335-6754447C881C}"/>
          </ac:spMkLst>
        </pc:spChg>
        <pc:spChg chg="add del mod">
          <ac:chgData name="子豪 章" userId="a49aefbc8cdc36ad" providerId="LiveId" clId="{E8518890-EF1B-424A-A179-56333EE45221}" dt="2023-10-17T04:06:24.971" v="35" actId="478"/>
          <ac:spMkLst>
            <pc:docMk/>
            <pc:sldMk cId="292854877" sldId="279"/>
            <ac:spMk id="14" creationId="{ED07A454-7151-2331-77E0-E54BE7523A90}"/>
          </ac:spMkLst>
        </pc:spChg>
        <pc:spChg chg="del">
          <ac:chgData name="子豪 章" userId="a49aefbc8cdc36ad" providerId="LiveId" clId="{E8518890-EF1B-424A-A179-56333EE45221}" dt="2023-10-17T04:05:50.999" v="26" actId="478"/>
          <ac:spMkLst>
            <pc:docMk/>
            <pc:sldMk cId="292854877" sldId="279"/>
            <ac:spMk id="15" creationId="{FA648F17-64D4-402F-B320-2861B0593C28}"/>
          </ac:spMkLst>
        </pc:spChg>
        <pc:spChg chg="del">
          <ac:chgData name="子豪 章" userId="a49aefbc8cdc36ad" providerId="LiveId" clId="{E8518890-EF1B-424A-A179-56333EE45221}" dt="2023-10-17T04:05:49.877" v="24" actId="478"/>
          <ac:spMkLst>
            <pc:docMk/>
            <pc:sldMk cId="292854877" sldId="279"/>
            <ac:spMk id="16" creationId="{D1A1FB95-9F46-4EDA-80B1-6A574131F602}"/>
          </ac:spMkLst>
        </pc:spChg>
        <pc:spChg chg="del">
          <ac:chgData name="子豪 章" userId="a49aefbc8cdc36ad" providerId="LiveId" clId="{E8518890-EF1B-424A-A179-56333EE45221}" dt="2023-10-17T04:05:49.877" v="24" actId="478"/>
          <ac:spMkLst>
            <pc:docMk/>
            <pc:sldMk cId="292854877" sldId="279"/>
            <ac:spMk id="17" creationId="{D343FF2A-19C8-4E74-B7D4-DB7D54C606B7}"/>
          </ac:spMkLst>
        </pc:spChg>
        <pc:grpChg chg="add del mod">
          <ac:chgData name="子豪 章" userId="a49aefbc8cdc36ad" providerId="LiveId" clId="{E8518890-EF1B-424A-A179-56333EE45221}" dt="2023-10-17T04:06:27.645" v="39" actId="1076"/>
          <ac:grpSpMkLst>
            <pc:docMk/>
            <pc:sldMk cId="292854877" sldId="279"/>
            <ac:grpSpMk id="20" creationId="{3E0BABDA-5059-63D1-E21A-3CF242FEBCCF}"/>
          </ac:grpSpMkLst>
        </pc:grpChg>
        <pc:picChg chg="add del mod">
          <ac:chgData name="子豪 章" userId="a49aefbc8cdc36ad" providerId="LiveId" clId="{E8518890-EF1B-424A-A179-56333EE45221}" dt="2023-10-17T04:06:24.971" v="35" actId="478"/>
          <ac:picMkLst>
            <pc:docMk/>
            <pc:sldMk cId="292854877" sldId="279"/>
            <ac:picMk id="2" creationId="{4F4251F0-5EA3-8779-465B-50E37C177185}"/>
          </ac:picMkLst>
        </pc:picChg>
        <pc:picChg chg="add del mod">
          <ac:chgData name="子豪 章" userId="a49aefbc8cdc36ad" providerId="LiveId" clId="{E8518890-EF1B-424A-A179-56333EE45221}" dt="2023-10-17T04:06:24.971" v="35" actId="478"/>
          <ac:picMkLst>
            <pc:docMk/>
            <pc:sldMk cId="292854877" sldId="279"/>
            <ac:picMk id="3" creationId="{878BF558-DA7F-1166-1DB1-3B0ACE9A0E89}"/>
          </ac:picMkLst>
        </pc:picChg>
        <pc:picChg chg="add del mod">
          <ac:chgData name="子豪 章" userId="a49aefbc8cdc36ad" providerId="LiveId" clId="{E8518890-EF1B-424A-A179-56333EE45221}" dt="2023-10-17T04:08:07.363" v="68" actId="1076"/>
          <ac:picMkLst>
            <pc:docMk/>
            <pc:sldMk cId="292854877" sldId="279"/>
            <ac:picMk id="5" creationId="{495D71E5-B472-CA7E-C795-81618E250657}"/>
          </ac:picMkLst>
        </pc:picChg>
        <pc:picChg chg="add del mod">
          <ac:chgData name="子豪 章" userId="a49aefbc8cdc36ad" providerId="LiveId" clId="{E8518890-EF1B-424A-A179-56333EE45221}" dt="2023-10-17T04:06:24.971" v="35" actId="478"/>
          <ac:picMkLst>
            <pc:docMk/>
            <pc:sldMk cId="292854877" sldId="279"/>
            <ac:picMk id="6" creationId="{08786253-7608-A47A-A3FB-40CAB692DB88}"/>
          </ac:picMkLst>
        </pc:picChg>
        <pc:picChg chg="add del mod">
          <ac:chgData name="子豪 章" userId="a49aefbc8cdc36ad" providerId="LiveId" clId="{E8518890-EF1B-424A-A179-56333EE45221}" dt="2023-10-17T04:06:24.971" v="35" actId="478"/>
          <ac:picMkLst>
            <pc:docMk/>
            <pc:sldMk cId="292854877" sldId="279"/>
            <ac:picMk id="7" creationId="{18B87F54-4CB7-88CA-AADF-302942DD0372}"/>
          </ac:picMkLst>
        </pc:picChg>
        <pc:picChg chg="add mod">
          <ac:chgData name="子豪 章" userId="a49aefbc8cdc36ad" providerId="LiveId" clId="{E8518890-EF1B-424A-A179-56333EE45221}" dt="2023-10-17T04:06:10.375" v="27"/>
          <ac:picMkLst>
            <pc:docMk/>
            <pc:sldMk cId="292854877" sldId="279"/>
            <ac:picMk id="8" creationId="{BF034512-42D9-E1F0-26D3-443CC6A398D1}"/>
          </ac:picMkLst>
        </pc:picChg>
        <pc:picChg chg="add mod">
          <ac:chgData name="子豪 章" userId="a49aefbc8cdc36ad" providerId="LiveId" clId="{E8518890-EF1B-424A-A179-56333EE45221}" dt="2023-10-17T04:06:10.375" v="27"/>
          <ac:picMkLst>
            <pc:docMk/>
            <pc:sldMk cId="292854877" sldId="279"/>
            <ac:picMk id="9" creationId="{BD0A2DFA-7772-5F7C-7CA4-727E7F503996}"/>
          </ac:picMkLst>
        </pc:picChg>
        <pc:picChg chg="del">
          <ac:chgData name="子豪 章" userId="a49aefbc8cdc36ad" providerId="LiveId" clId="{E8518890-EF1B-424A-A179-56333EE45221}" dt="2023-10-17T04:05:50.332" v="25" actId="478"/>
          <ac:picMkLst>
            <pc:docMk/>
            <pc:sldMk cId="292854877" sldId="279"/>
            <ac:picMk id="12" creationId="{97EF80CF-84D4-44DA-BF87-3B7AF8468759}"/>
          </ac:picMkLst>
        </pc:picChg>
        <pc:picChg chg="del">
          <ac:chgData name="子豪 章" userId="a49aefbc8cdc36ad" providerId="LiveId" clId="{E8518890-EF1B-424A-A179-56333EE45221}" dt="2023-10-17T04:05:49.877" v="24" actId="478"/>
          <ac:picMkLst>
            <pc:docMk/>
            <pc:sldMk cId="292854877" sldId="279"/>
            <ac:picMk id="18" creationId="{D5DE7E4F-C3CB-4BE2-B421-AA5653443D9B}"/>
          </ac:picMkLst>
        </pc:picChg>
        <pc:picChg chg="del">
          <ac:chgData name="子豪 章" userId="a49aefbc8cdc36ad" providerId="LiveId" clId="{E8518890-EF1B-424A-A179-56333EE45221}" dt="2023-10-17T04:05:49.877" v="24" actId="478"/>
          <ac:picMkLst>
            <pc:docMk/>
            <pc:sldMk cId="292854877" sldId="279"/>
            <ac:picMk id="19" creationId="{A2998471-B891-493C-910C-CB03AB5615B8}"/>
          </ac:picMkLst>
        </pc:picChg>
        <pc:inkChg chg="mod">
          <ac:chgData name="子豪 章" userId="a49aefbc8cdc36ad" providerId="LiveId" clId="{E8518890-EF1B-424A-A179-56333EE45221}" dt="2023-10-17T04:06:10.375" v="27"/>
          <ac:inkMkLst>
            <pc:docMk/>
            <pc:sldMk cId="292854877" sldId="279"/>
            <ac:inkMk id="21" creationId="{CB017BD3-BEF4-3CA6-C0DB-06791CD63B5C}"/>
          </ac:inkMkLst>
        </pc:inkChg>
        <pc:inkChg chg="mod">
          <ac:chgData name="子豪 章" userId="a49aefbc8cdc36ad" providerId="LiveId" clId="{E8518890-EF1B-424A-A179-56333EE45221}" dt="2023-10-17T04:06:10.375" v="27"/>
          <ac:inkMkLst>
            <pc:docMk/>
            <pc:sldMk cId="292854877" sldId="279"/>
            <ac:inkMk id="22" creationId="{F55C660C-B590-F25F-7F41-D94159BD57CC}"/>
          </ac:inkMkLst>
        </pc:inkChg>
      </pc:sldChg>
      <pc:sldChg chg="del">
        <pc:chgData name="子豪 章" userId="a49aefbc8cdc36ad" providerId="LiveId" clId="{E8518890-EF1B-424A-A179-56333EE45221}" dt="2023-10-17T04:05:39.408" v="1" actId="47"/>
        <pc:sldMkLst>
          <pc:docMk/>
          <pc:sldMk cId="3310768170" sldId="280"/>
        </pc:sldMkLst>
      </pc:sldChg>
      <pc:sldChg chg="del">
        <pc:chgData name="子豪 章" userId="a49aefbc8cdc36ad" providerId="LiveId" clId="{E8518890-EF1B-424A-A179-56333EE45221}" dt="2023-10-17T04:08:03.505" v="66" actId="47"/>
        <pc:sldMkLst>
          <pc:docMk/>
          <pc:sldMk cId="4237182554" sldId="281"/>
        </pc:sldMkLst>
      </pc:sldChg>
      <pc:sldChg chg="del">
        <pc:chgData name="子豪 章" userId="a49aefbc8cdc36ad" providerId="LiveId" clId="{E8518890-EF1B-424A-A179-56333EE45221}" dt="2023-10-17T04:08:02.735" v="65" actId="47"/>
        <pc:sldMkLst>
          <pc:docMk/>
          <pc:sldMk cId="2465672363" sldId="282"/>
        </pc:sldMkLst>
      </pc:sldChg>
      <pc:sldChg chg="del">
        <pc:chgData name="子豪 章" userId="a49aefbc8cdc36ad" providerId="LiveId" clId="{E8518890-EF1B-424A-A179-56333EE45221}" dt="2023-10-17T04:08:02.181" v="64" actId="47"/>
        <pc:sldMkLst>
          <pc:docMk/>
          <pc:sldMk cId="991363622" sldId="283"/>
        </pc:sldMkLst>
      </pc:sldChg>
      <pc:sldChg chg="del">
        <pc:chgData name="子豪 章" userId="a49aefbc8cdc36ad" providerId="LiveId" clId="{E8518890-EF1B-424A-A179-56333EE45221}" dt="2023-10-17T04:08:04.024" v="67" actId="47"/>
        <pc:sldMkLst>
          <pc:docMk/>
          <pc:sldMk cId="4239154657" sldId="285"/>
        </pc:sldMkLst>
      </pc:sldChg>
      <pc:sldChg chg="del">
        <pc:chgData name="子豪 章" userId="a49aefbc8cdc36ad" providerId="LiveId" clId="{E8518890-EF1B-424A-A179-56333EE45221}" dt="2023-10-17T04:08:01.524" v="63" actId="47"/>
        <pc:sldMkLst>
          <pc:docMk/>
          <pc:sldMk cId="3975383653" sldId="287"/>
        </pc:sldMkLst>
      </pc:sldChg>
      <pc:sldChg chg="addSp delSp modSp add mod">
        <pc:chgData name="子豪 章" userId="a49aefbc8cdc36ad" providerId="LiveId" clId="{E8518890-EF1B-424A-A179-56333EE45221}" dt="2023-10-17T04:11:07.052" v="200" actId="1076"/>
        <pc:sldMkLst>
          <pc:docMk/>
          <pc:sldMk cId="2261670622" sldId="288"/>
        </pc:sldMkLst>
        <pc:spChg chg="del">
          <ac:chgData name="子豪 章" userId="a49aefbc8cdc36ad" providerId="LiveId" clId="{E8518890-EF1B-424A-A179-56333EE45221}" dt="2023-10-17T04:06:44.990" v="46" actId="478"/>
          <ac:spMkLst>
            <pc:docMk/>
            <pc:sldMk cId="2261670622" sldId="288"/>
            <ac:spMk id="4" creationId="{14958FE5-2323-C9EA-68C9-A188CC502A6B}"/>
          </ac:spMkLst>
        </pc:spChg>
        <pc:spChg chg="del">
          <ac:chgData name="子豪 章" userId="a49aefbc8cdc36ad" providerId="LiveId" clId="{E8518890-EF1B-424A-A179-56333EE45221}" dt="2023-10-17T04:06:46.234" v="47" actId="478"/>
          <ac:spMkLst>
            <pc:docMk/>
            <pc:sldMk cId="2261670622" sldId="288"/>
            <ac:spMk id="10" creationId="{ED6A021D-C60B-9A91-B342-83D1EA6B77F5}"/>
          </ac:spMkLst>
        </pc:spChg>
        <pc:spChg chg="add mod">
          <ac:chgData name="子豪 章" userId="a49aefbc8cdc36ad" providerId="LiveId" clId="{E8518890-EF1B-424A-A179-56333EE45221}" dt="2023-10-17T04:06:55.385" v="62"/>
          <ac:spMkLst>
            <pc:docMk/>
            <pc:sldMk cId="2261670622" sldId="288"/>
            <ac:spMk id="12" creationId="{EC4F287D-3540-7E8B-EEDA-52A54ED0F9CD}"/>
          </ac:spMkLst>
        </pc:spChg>
        <pc:spChg chg="del">
          <ac:chgData name="子豪 章" userId="a49aefbc8cdc36ad" providerId="LiveId" clId="{E8518890-EF1B-424A-A179-56333EE45221}" dt="2023-10-17T04:06:46.234" v="47" actId="478"/>
          <ac:spMkLst>
            <pc:docMk/>
            <pc:sldMk cId="2261670622" sldId="288"/>
            <ac:spMk id="14" creationId="{ED07A454-7151-2331-77E0-E54BE7523A90}"/>
          </ac:spMkLst>
        </pc:spChg>
        <pc:spChg chg="add mod">
          <ac:chgData name="子豪 章" userId="a49aefbc8cdc36ad" providerId="LiveId" clId="{E8518890-EF1B-424A-A179-56333EE45221}" dt="2023-10-17T04:11:07.052" v="200" actId="1076"/>
          <ac:spMkLst>
            <pc:docMk/>
            <pc:sldMk cId="2261670622" sldId="288"/>
            <ac:spMk id="97" creationId="{7B40B725-298A-5BBB-AFB8-A36C8BF7DF71}"/>
          </ac:spMkLst>
        </pc:spChg>
        <pc:grpChg chg="del mod">
          <ac:chgData name="子豪 章" userId="a49aefbc8cdc36ad" providerId="LiveId" clId="{E8518890-EF1B-424A-A179-56333EE45221}" dt="2023-10-17T04:08:53.376" v="77"/>
          <ac:grpSpMkLst>
            <pc:docMk/>
            <pc:sldMk cId="2261670622" sldId="288"/>
            <ac:grpSpMk id="18" creationId="{305D199E-8401-487D-8ED0-D803D52B0C4B}"/>
          </ac:grpSpMkLst>
        </pc:grpChg>
        <pc:grpChg chg="del">
          <ac:chgData name="子豪 章" userId="a49aefbc8cdc36ad" providerId="LiveId" clId="{E8518890-EF1B-424A-A179-56333EE45221}" dt="2023-10-17T04:06:46.234" v="47" actId="478"/>
          <ac:grpSpMkLst>
            <pc:docMk/>
            <pc:sldMk cId="2261670622" sldId="288"/>
            <ac:grpSpMk id="20" creationId="{3E0BABDA-5059-63D1-E21A-3CF242FEBCCF}"/>
          </ac:grpSpMkLst>
        </pc:grpChg>
        <pc:grpChg chg="del mod">
          <ac:chgData name="子豪 章" userId="a49aefbc8cdc36ad" providerId="LiveId" clId="{E8518890-EF1B-424A-A179-56333EE45221}" dt="2023-10-17T04:08:57.490" v="83"/>
          <ac:grpSpMkLst>
            <pc:docMk/>
            <pc:sldMk cId="2261670622" sldId="288"/>
            <ac:grpSpMk id="24" creationId="{F509474C-C28B-D464-094B-3AAB4188642D}"/>
          </ac:grpSpMkLst>
        </pc:grpChg>
        <pc:grpChg chg="del mod">
          <ac:chgData name="子豪 章" userId="a49aefbc8cdc36ad" providerId="LiveId" clId="{E8518890-EF1B-424A-A179-56333EE45221}" dt="2023-10-17T04:09:08.230" v="95"/>
          <ac:grpSpMkLst>
            <pc:docMk/>
            <pc:sldMk cId="2261670622" sldId="288"/>
            <ac:grpSpMk id="30" creationId="{3EAC226D-F08B-A871-8C63-063E7230F0DF}"/>
          </ac:grpSpMkLst>
        </pc:grpChg>
        <pc:grpChg chg="del mod">
          <ac:chgData name="子豪 章" userId="a49aefbc8cdc36ad" providerId="LiveId" clId="{E8518890-EF1B-424A-A179-56333EE45221}" dt="2023-10-17T04:09:10.600" v="98"/>
          <ac:grpSpMkLst>
            <pc:docMk/>
            <pc:sldMk cId="2261670622" sldId="288"/>
            <ac:grpSpMk id="42" creationId="{B02C08F5-09CA-23DD-4038-DC8CE530976B}"/>
          </ac:grpSpMkLst>
        </pc:grpChg>
        <pc:grpChg chg="del mod">
          <ac:chgData name="子豪 章" userId="a49aefbc8cdc36ad" providerId="LiveId" clId="{E8518890-EF1B-424A-A179-56333EE45221}" dt="2023-10-17T04:09:26.259" v="122"/>
          <ac:grpSpMkLst>
            <pc:docMk/>
            <pc:sldMk cId="2261670622" sldId="288"/>
            <ac:grpSpMk id="45" creationId="{999D9620-3A5F-BCB2-8C22-6028E1A3986B}"/>
          </ac:grpSpMkLst>
        </pc:grpChg>
        <pc:grpChg chg="del mod">
          <ac:chgData name="子豪 章" userId="a49aefbc8cdc36ad" providerId="LiveId" clId="{E8518890-EF1B-424A-A179-56333EE45221}" dt="2023-10-17T04:09:26.259" v="122"/>
          <ac:grpSpMkLst>
            <pc:docMk/>
            <pc:sldMk cId="2261670622" sldId="288"/>
            <ac:grpSpMk id="48" creationId="{50B540AB-DAF1-B7F6-8623-63C636793752}"/>
          </ac:grpSpMkLst>
        </pc:grpChg>
        <pc:grpChg chg="del mod">
          <ac:chgData name="子豪 章" userId="a49aefbc8cdc36ad" providerId="LiveId" clId="{E8518890-EF1B-424A-A179-56333EE45221}" dt="2023-10-17T04:09:26.259" v="122"/>
          <ac:grpSpMkLst>
            <pc:docMk/>
            <pc:sldMk cId="2261670622" sldId="288"/>
            <ac:grpSpMk id="66" creationId="{AD1BF890-9EFE-5AC9-E0EF-810660ED9755}"/>
          </ac:grpSpMkLst>
        </pc:grpChg>
        <pc:grpChg chg="del mod">
          <ac:chgData name="子豪 章" userId="a49aefbc8cdc36ad" providerId="LiveId" clId="{E8518890-EF1B-424A-A179-56333EE45221}" dt="2023-10-17T04:09:28.081" v="124"/>
          <ac:grpSpMkLst>
            <pc:docMk/>
            <pc:sldMk cId="2261670622" sldId="288"/>
            <ac:grpSpMk id="69" creationId="{47BE0243-AD69-7323-3992-9F765AD1A61E}"/>
          </ac:grpSpMkLst>
        </pc:grpChg>
        <pc:grpChg chg="del mod">
          <ac:chgData name="子豪 章" userId="a49aefbc8cdc36ad" providerId="LiveId" clId="{E8518890-EF1B-424A-A179-56333EE45221}" dt="2023-10-17T04:09:52.828" v="126" actId="478"/>
          <ac:grpSpMkLst>
            <pc:docMk/>
            <pc:sldMk cId="2261670622" sldId="288"/>
            <ac:grpSpMk id="71" creationId="{5A78E596-7886-DEEF-F4E9-C2BC76526CCE}"/>
          </ac:grpSpMkLst>
        </pc:grpChg>
        <pc:grpChg chg="add del mod">
          <ac:chgData name="子豪 章" userId="a49aefbc8cdc36ad" providerId="LiveId" clId="{E8518890-EF1B-424A-A179-56333EE45221}" dt="2023-10-17T04:10:07.687" v="135"/>
          <ac:grpSpMkLst>
            <pc:docMk/>
            <pc:sldMk cId="2261670622" sldId="288"/>
            <ac:grpSpMk id="74" creationId="{7A72F463-FB49-3F5E-863A-EB4AF4213404}"/>
          </ac:grpSpMkLst>
        </pc:grpChg>
        <pc:grpChg chg="mod">
          <ac:chgData name="子豪 章" userId="a49aefbc8cdc36ad" providerId="LiveId" clId="{E8518890-EF1B-424A-A179-56333EE45221}" dt="2023-10-17T04:10:07.316" v="133"/>
          <ac:grpSpMkLst>
            <pc:docMk/>
            <pc:sldMk cId="2261670622" sldId="288"/>
            <ac:grpSpMk id="76" creationId="{F6F2D642-B8D6-DFFE-3C0D-C364D643CDEE}"/>
          </ac:grpSpMkLst>
        </pc:grpChg>
        <pc:grpChg chg="mod">
          <ac:chgData name="子豪 章" userId="a49aefbc8cdc36ad" providerId="LiveId" clId="{E8518890-EF1B-424A-A179-56333EE45221}" dt="2023-10-17T04:10:30.288" v="156"/>
          <ac:grpSpMkLst>
            <pc:docMk/>
            <pc:sldMk cId="2261670622" sldId="288"/>
            <ac:grpSpMk id="96" creationId="{1050D45B-63B6-0AF2-27F2-B0E28DF4E64F}"/>
          </ac:grpSpMkLst>
        </pc:grpChg>
        <pc:picChg chg="del">
          <ac:chgData name="子豪 章" userId="a49aefbc8cdc36ad" providerId="LiveId" clId="{E8518890-EF1B-424A-A179-56333EE45221}" dt="2023-10-17T04:06:46.234" v="47" actId="478"/>
          <ac:picMkLst>
            <pc:docMk/>
            <pc:sldMk cId="2261670622" sldId="288"/>
            <ac:picMk id="2" creationId="{4F4251F0-5EA3-8779-465B-50E37C177185}"/>
          </ac:picMkLst>
        </pc:picChg>
        <pc:picChg chg="del mod">
          <ac:chgData name="子豪 章" userId="a49aefbc8cdc36ad" providerId="LiveId" clId="{E8518890-EF1B-424A-A179-56333EE45221}" dt="2023-10-17T04:06:46.234" v="47" actId="478"/>
          <ac:picMkLst>
            <pc:docMk/>
            <pc:sldMk cId="2261670622" sldId="288"/>
            <ac:picMk id="3" creationId="{878BF558-DA7F-1166-1DB1-3B0ACE9A0E89}"/>
          </ac:picMkLst>
        </pc:picChg>
        <pc:picChg chg="del mod">
          <ac:chgData name="子豪 章" userId="a49aefbc8cdc36ad" providerId="LiveId" clId="{E8518890-EF1B-424A-A179-56333EE45221}" dt="2023-10-17T04:06:46.234" v="47" actId="478"/>
          <ac:picMkLst>
            <pc:docMk/>
            <pc:sldMk cId="2261670622" sldId="288"/>
            <ac:picMk id="5" creationId="{495D71E5-B472-CA7E-C795-81618E250657}"/>
          </ac:picMkLst>
        </pc:picChg>
        <pc:picChg chg="del mod">
          <ac:chgData name="子豪 章" userId="a49aefbc8cdc36ad" providerId="LiveId" clId="{E8518890-EF1B-424A-A179-56333EE45221}" dt="2023-10-17T04:06:46.234" v="47" actId="478"/>
          <ac:picMkLst>
            <pc:docMk/>
            <pc:sldMk cId="2261670622" sldId="288"/>
            <ac:picMk id="6" creationId="{08786253-7608-A47A-A3FB-40CAB692DB88}"/>
          </ac:picMkLst>
        </pc:picChg>
        <pc:picChg chg="del">
          <ac:chgData name="子豪 章" userId="a49aefbc8cdc36ad" providerId="LiveId" clId="{E8518890-EF1B-424A-A179-56333EE45221}" dt="2023-10-17T04:06:46.234" v="47" actId="478"/>
          <ac:picMkLst>
            <pc:docMk/>
            <pc:sldMk cId="2261670622" sldId="288"/>
            <ac:picMk id="7" creationId="{18B87F54-4CB7-88CA-AADF-302942DD0372}"/>
          </ac:picMkLst>
        </pc:picChg>
        <pc:picChg chg="del">
          <ac:chgData name="子豪 章" userId="a49aefbc8cdc36ad" providerId="LiveId" clId="{E8518890-EF1B-424A-A179-56333EE45221}" dt="2023-10-17T04:06:46.234" v="47" actId="478"/>
          <ac:picMkLst>
            <pc:docMk/>
            <pc:sldMk cId="2261670622" sldId="288"/>
            <ac:picMk id="8" creationId="{BF034512-42D9-E1F0-26D3-443CC6A398D1}"/>
          </ac:picMkLst>
        </pc:picChg>
        <pc:picChg chg="del">
          <ac:chgData name="子豪 章" userId="a49aefbc8cdc36ad" providerId="LiveId" clId="{E8518890-EF1B-424A-A179-56333EE45221}" dt="2023-10-17T04:06:46.234" v="47" actId="478"/>
          <ac:picMkLst>
            <pc:docMk/>
            <pc:sldMk cId="2261670622" sldId="288"/>
            <ac:picMk id="9" creationId="{BD0A2DFA-7772-5F7C-7CA4-727E7F503996}"/>
          </ac:picMkLst>
        </pc:picChg>
        <pc:inkChg chg="add del">
          <ac:chgData name="子豪 章" userId="a49aefbc8cdc36ad" providerId="LiveId" clId="{E8518890-EF1B-424A-A179-56333EE45221}" dt="2023-10-17T04:08:44.374" v="70" actId="9405"/>
          <ac:inkMkLst>
            <pc:docMk/>
            <pc:sldMk cId="2261670622" sldId="288"/>
            <ac:inkMk id="13" creationId="{4AA3CECC-5E60-5858-9EE3-529DBF0647F6}"/>
          </ac:inkMkLst>
        </pc:inkChg>
        <pc:inkChg chg="add mod">
          <ac:chgData name="子豪 章" userId="a49aefbc8cdc36ad" providerId="LiveId" clId="{E8518890-EF1B-424A-A179-56333EE45221}" dt="2023-10-17T04:09:28.081" v="124"/>
          <ac:inkMkLst>
            <pc:docMk/>
            <pc:sldMk cId="2261670622" sldId="288"/>
            <ac:inkMk id="15" creationId="{2151ED5C-78CB-3F8D-2480-A878C6C8B893}"/>
          </ac:inkMkLst>
        </pc:inkChg>
        <pc:inkChg chg="add mod">
          <ac:chgData name="子豪 章" userId="a49aefbc8cdc36ad" providerId="LiveId" clId="{E8518890-EF1B-424A-A179-56333EE45221}" dt="2023-10-17T04:09:28.081" v="124"/>
          <ac:inkMkLst>
            <pc:docMk/>
            <pc:sldMk cId="2261670622" sldId="288"/>
            <ac:inkMk id="16" creationId="{E51FFB0B-D90E-DB1A-13C2-862C9D809E07}"/>
          </ac:inkMkLst>
        </pc:inkChg>
        <pc:inkChg chg="add mod">
          <ac:chgData name="子豪 章" userId="a49aefbc8cdc36ad" providerId="LiveId" clId="{E8518890-EF1B-424A-A179-56333EE45221}" dt="2023-10-17T04:09:28.081" v="124"/>
          <ac:inkMkLst>
            <pc:docMk/>
            <pc:sldMk cId="2261670622" sldId="288"/>
            <ac:inkMk id="17" creationId="{6A634660-D50F-CA27-E4F4-C0A42AB9ACF6}"/>
          </ac:inkMkLst>
        </pc:inkChg>
        <pc:inkChg chg="add mod">
          <ac:chgData name="子豪 章" userId="a49aefbc8cdc36ad" providerId="LiveId" clId="{E8518890-EF1B-424A-A179-56333EE45221}" dt="2023-10-17T04:09:28.081" v="124"/>
          <ac:inkMkLst>
            <pc:docMk/>
            <pc:sldMk cId="2261670622" sldId="288"/>
            <ac:inkMk id="19" creationId="{947F1140-8748-E720-773F-52023D0E8A34}"/>
          </ac:inkMkLst>
        </pc:inkChg>
        <pc:inkChg chg="add mod">
          <ac:chgData name="子豪 章" userId="a49aefbc8cdc36ad" providerId="LiveId" clId="{E8518890-EF1B-424A-A179-56333EE45221}" dt="2023-10-17T04:09:28.081" v="124"/>
          <ac:inkMkLst>
            <pc:docMk/>
            <pc:sldMk cId="2261670622" sldId="288"/>
            <ac:inkMk id="23" creationId="{AAA02507-A6BD-8033-037E-2D074DACEB34}"/>
          </ac:inkMkLst>
        </pc:inkChg>
        <pc:inkChg chg="add mod">
          <ac:chgData name="子豪 章" userId="a49aefbc8cdc36ad" providerId="LiveId" clId="{E8518890-EF1B-424A-A179-56333EE45221}" dt="2023-10-17T04:09:28.081" v="124"/>
          <ac:inkMkLst>
            <pc:docMk/>
            <pc:sldMk cId="2261670622" sldId="288"/>
            <ac:inkMk id="25" creationId="{177675E2-3259-97F6-9B0B-A723FFDBAB23}"/>
          </ac:inkMkLst>
        </pc:inkChg>
        <pc:inkChg chg="add mod">
          <ac:chgData name="子豪 章" userId="a49aefbc8cdc36ad" providerId="LiveId" clId="{E8518890-EF1B-424A-A179-56333EE45221}" dt="2023-10-17T04:09:28.081" v="124"/>
          <ac:inkMkLst>
            <pc:docMk/>
            <pc:sldMk cId="2261670622" sldId="288"/>
            <ac:inkMk id="26" creationId="{C5066B92-733A-450A-D3A2-EAD37FE3528B}"/>
          </ac:inkMkLst>
        </pc:inkChg>
        <pc:inkChg chg="add mod">
          <ac:chgData name="子豪 章" userId="a49aefbc8cdc36ad" providerId="LiveId" clId="{E8518890-EF1B-424A-A179-56333EE45221}" dt="2023-10-17T04:09:28.081" v="124"/>
          <ac:inkMkLst>
            <pc:docMk/>
            <pc:sldMk cId="2261670622" sldId="288"/>
            <ac:inkMk id="27" creationId="{9A3D81B1-6A9B-C7CA-CF16-15C626832133}"/>
          </ac:inkMkLst>
        </pc:inkChg>
        <pc:inkChg chg="add mod">
          <ac:chgData name="子豪 章" userId="a49aefbc8cdc36ad" providerId="LiveId" clId="{E8518890-EF1B-424A-A179-56333EE45221}" dt="2023-10-17T04:09:28.081" v="124"/>
          <ac:inkMkLst>
            <pc:docMk/>
            <pc:sldMk cId="2261670622" sldId="288"/>
            <ac:inkMk id="28" creationId="{2AB994F3-D5EB-550C-AF7A-7602083096D6}"/>
          </ac:inkMkLst>
        </pc:inkChg>
        <pc:inkChg chg="add mod">
          <ac:chgData name="子豪 章" userId="a49aefbc8cdc36ad" providerId="LiveId" clId="{E8518890-EF1B-424A-A179-56333EE45221}" dt="2023-10-17T04:09:28.081" v="124"/>
          <ac:inkMkLst>
            <pc:docMk/>
            <pc:sldMk cId="2261670622" sldId="288"/>
            <ac:inkMk id="29" creationId="{191776D9-BFD9-8EF7-0F5C-1E672601326A}"/>
          </ac:inkMkLst>
        </pc:inkChg>
        <pc:inkChg chg="add mod">
          <ac:chgData name="子豪 章" userId="a49aefbc8cdc36ad" providerId="LiveId" clId="{E8518890-EF1B-424A-A179-56333EE45221}" dt="2023-10-17T04:09:28.081" v="124"/>
          <ac:inkMkLst>
            <pc:docMk/>
            <pc:sldMk cId="2261670622" sldId="288"/>
            <ac:inkMk id="31" creationId="{1F0BFCB8-10EC-2D8F-AA58-3CABEF129FCE}"/>
          </ac:inkMkLst>
        </pc:inkChg>
        <pc:inkChg chg="add mod">
          <ac:chgData name="子豪 章" userId="a49aefbc8cdc36ad" providerId="LiveId" clId="{E8518890-EF1B-424A-A179-56333EE45221}" dt="2023-10-17T04:09:28.081" v="124"/>
          <ac:inkMkLst>
            <pc:docMk/>
            <pc:sldMk cId="2261670622" sldId="288"/>
            <ac:inkMk id="32" creationId="{890C53A2-863D-C14B-9CDE-3C70E11B16EC}"/>
          </ac:inkMkLst>
        </pc:inkChg>
        <pc:inkChg chg="add mod">
          <ac:chgData name="子豪 章" userId="a49aefbc8cdc36ad" providerId="LiveId" clId="{E8518890-EF1B-424A-A179-56333EE45221}" dt="2023-10-17T04:09:28.081" v="124"/>
          <ac:inkMkLst>
            <pc:docMk/>
            <pc:sldMk cId="2261670622" sldId="288"/>
            <ac:inkMk id="33" creationId="{F88786B2-DC95-E62F-B9F9-6A4310889334}"/>
          </ac:inkMkLst>
        </pc:inkChg>
        <pc:inkChg chg="add mod">
          <ac:chgData name="子豪 章" userId="a49aefbc8cdc36ad" providerId="LiveId" clId="{E8518890-EF1B-424A-A179-56333EE45221}" dt="2023-10-17T04:09:28.081" v="124"/>
          <ac:inkMkLst>
            <pc:docMk/>
            <pc:sldMk cId="2261670622" sldId="288"/>
            <ac:inkMk id="34" creationId="{231B6134-F20F-E3C0-ED1D-B00F773DB2D6}"/>
          </ac:inkMkLst>
        </pc:inkChg>
        <pc:inkChg chg="add mod">
          <ac:chgData name="子豪 章" userId="a49aefbc8cdc36ad" providerId="LiveId" clId="{E8518890-EF1B-424A-A179-56333EE45221}" dt="2023-10-17T04:09:28.081" v="124"/>
          <ac:inkMkLst>
            <pc:docMk/>
            <pc:sldMk cId="2261670622" sldId="288"/>
            <ac:inkMk id="35" creationId="{5D7E9E67-DD37-6196-BCD3-36C9B7D85344}"/>
          </ac:inkMkLst>
        </pc:inkChg>
        <pc:inkChg chg="add mod">
          <ac:chgData name="子豪 章" userId="a49aefbc8cdc36ad" providerId="LiveId" clId="{E8518890-EF1B-424A-A179-56333EE45221}" dt="2023-10-17T04:09:28.081" v="124"/>
          <ac:inkMkLst>
            <pc:docMk/>
            <pc:sldMk cId="2261670622" sldId="288"/>
            <ac:inkMk id="36" creationId="{E87FAB18-E3CD-C8F6-DE3F-A71DDB940B4B}"/>
          </ac:inkMkLst>
        </pc:inkChg>
        <pc:inkChg chg="add mod">
          <ac:chgData name="子豪 章" userId="a49aefbc8cdc36ad" providerId="LiveId" clId="{E8518890-EF1B-424A-A179-56333EE45221}" dt="2023-10-17T04:09:28.081" v="124"/>
          <ac:inkMkLst>
            <pc:docMk/>
            <pc:sldMk cId="2261670622" sldId="288"/>
            <ac:inkMk id="37" creationId="{2D153582-7F49-5DB8-71D9-E9C59C791AAC}"/>
          </ac:inkMkLst>
        </pc:inkChg>
        <pc:inkChg chg="add mod">
          <ac:chgData name="子豪 章" userId="a49aefbc8cdc36ad" providerId="LiveId" clId="{E8518890-EF1B-424A-A179-56333EE45221}" dt="2023-10-17T04:09:28.081" v="124"/>
          <ac:inkMkLst>
            <pc:docMk/>
            <pc:sldMk cId="2261670622" sldId="288"/>
            <ac:inkMk id="38" creationId="{666E3058-54FB-8157-F3BE-031BABEF4097}"/>
          </ac:inkMkLst>
        </pc:inkChg>
        <pc:inkChg chg="add mod">
          <ac:chgData name="子豪 章" userId="a49aefbc8cdc36ad" providerId="LiveId" clId="{E8518890-EF1B-424A-A179-56333EE45221}" dt="2023-10-17T04:09:28.081" v="124"/>
          <ac:inkMkLst>
            <pc:docMk/>
            <pc:sldMk cId="2261670622" sldId="288"/>
            <ac:inkMk id="39" creationId="{9CE22D24-242C-893A-8C93-C2EF7885E47C}"/>
          </ac:inkMkLst>
        </pc:inkChg>
        <pc:inkChg chg="add mod">
          <ac:chgData name="子豪 章" userId="a49aefbc8cdc36ad" providerId="LiveId" clId="{E8518890-EF1B-424A-A179-56333EE45221}" dt="2023-10-17T04:09:28.081" v="124"/>
          <ac:inkMkLst>
            <pc:docMk/>
            <pc:sldMk cId="2261670622" sldId="288"/>
            <ac:inkMk id="40" creationId="{E642F230-6707-C1CE-EBFB-DE8B2166E042}"/>
          </ac:inkMkLst>
        </pc:inkChg>
        <pc:inkChg chg="add mod">
          <ac:chgData name="子豪 章" userId="a49aefbc8cdc36ad" providerId="LiveId" clId="{E8518890-EF1B-424A-A179-56333EE45221}" dt="2023-10-17T04:09:28.081" v="124"/>
          <ac:inkMkLst>
            <pc:docMk/>
            <pc:sldMk cId="2261670622" sldId="288"/>
            <ac:inkMk id="41" creationId="{93C9B747-EBED-3091-F96A-701B223A2AA0}"/>
          </ac:inkMkLst>
        </pc:inkChg>
        <pc:inkChg chg="add mod">
          <ac:chgData name="子豪 章" userId="a49aefbc8cdc36ad" providerId="LiveId" clId="{E8518890-EF1B-424A-A179-56333EE45221}" dt="2023-10-17T04:09:28.081" v="124"/>
          <ac:inkMkLst>
            <pc:docMk/>
            <pc:sldMk cId="2261670622" sldId="288"/>
            <ac:inkMk id="43" creationId="{8301C806-22C7-BF93-FF19-951436D699AB}"/>
          </ac:inkMkLst>
        </pc:inkChg>
        <pc:inkChg chg="add mod">
          <ac:chgData name="子豪 章" userId="a49aefbc8cdc36ad" providerId="LiveId" clId="{E8518890-EF1B-424A-A179-56333EE45221}" dt="2023-10-17T04:09:28.081" v="124"/>
          <ac:inkMkLst>
            <pc:docMk/>
            <pc:sldMk cId="2261670622" sldId="288"/>
            <ac:inkMk id="44" creationId="{55B5E9EA-2128-E346-EE36-786CA8EE95C3}"/>
          </ac:inkMkLst>
        </pc:inkChg>
        <pc:inkChg chg="add mod">
          <ac:chgData name="子豪 章" userId="a49aefbc8cdc36ad" providerId="LiveId" clId="{E8518890-EF1B-424A-A179-56333EE45221}" dt="2023-10-17T04:09:28.081" v="124"/>
          <ac:inkMkLst>
            <pc:docMk/>
            <pc:sldMk cId="2261670622" sldId="288"/>
            <ac:inkMk id="46" creationId="{D71277B6-9849-5B6F-58B4-8FE7BA96D1A0}"/>
          </ac:inkMkLst>
        </pc:inkChg>
        <pc:inkChg chg="add mod">
          <ac:chgData name="子豪 章" userId="a49aefbc8cdc36ad" providerId="LiveId" clId="{E8518890-EF1B-424A-A179-56333EE45221}" dt="2023-10-17T04:09:28.081" v="124"/>
          <ac:inkMkLst>
            <pc:docMk/>
            <pc:sldMk cId="2261670622" sldId="288"/>
            <ac:inkMk id="47" creationId="{A492DD2B-B902-4385-0C70-EC2C00A157BB}"/>
          </ac:inkMkLst>
        </pc:inkChg>
        <pc:inkChg chg="add mod">
          <ac:chgData name="子豪 章" userId="a49aefbc8cdc36ad" providerId="LiveId" clId="{E8518890-EF1B-424A-A179-56333EE45221}" dt="2023-10-17T04:09:28.081" v="124"/>
          <ac:inkMkLst>
            <pc:docMk/>
            <pc:sldMk cId="2261670622" sldId="288"/>
            <ac:inkMk id="49" creationId="{2E0A6721-1A7F-EBEB-6C1E-A76BB5233D16}"/>
          </ac:inkMkLst>
        </pc:inkChg>
        <pc:inkChg chg="add mod">
          <ac:chgData name="子豪 章" userId="a49aefbc8cdc36ad" providerId="LiveId" clId="{E8518890-EF1B-424A-A179-56333EE45221}" dt="2023-10-17T04:09:28.081" v="124"/>
          <ac:inkMkLst>
            <pc:docMk/>
            <pc:sldMk cId="2261670622" sldId="288"/>
            <ac:inkMk id="50" creationId="{28045A62-E39C-26AC-009F-64AE09609863}"/>
          </ac:inkMkLst>
        </pc:inkChg>
        <pc:inkChg chg="add mod">
          <ac:chgData name="子豪 章" userId="a49aefbc8cdc36ad" providerId="LiveId" clId="{E8518890-EF1B-424A-A179-56333EE45221}" dt="2023-10-17T04:09:28.081" v="124"/>
          <ac:inkMkLst>
            <pc:docMk/>
            <pc:sldMk cId="2261670622" sldId="288"/>
            <ac:inkMk id="51" creationId="{D73998DC-4099-BE2C-0073-F6F081ED3E8A}"/>
          </ac:inkMkLst>
        </pc:inkChg>
        <pc:inkChg chg="add mod">
          <ac:chgData name="子豪 章" userId="a49aefbc8cdc36ad" providerId="LiveId" clId="{E8518890-EF1B-424A-A179-56333EE45221}" dt="2023-10-17T04:09:28.081" v="124"/>
          <ac:inkMkLst>
            <pc:docMk/>
            <pc:sldMk cId="2261670622" sldId="288"/>
            <ac:inkMk id="52" creationId="{F192FA30-FBB5-B8DC-5795-DF9FF4AF8309}"/>
          </ac:inkMkLst>
        </pc:inkChg>
        <pc:inkChg chg="add mod">
          <ac:chgData name="子豪 章" userId="a49aefbc8cdc36ad" providerId="LiveId" clId="{E8518890-EF1B-424A-A179-56333EE45221}" dt="2023-10-17T04:09:28.081" v="124"/>
          <ac:inkMkLst>
            <pc:docMk/>
            <pc:sldMk cId="2261670622" sldId="288"/>
            <ac:inkMk id="53" creationId="{8FEF289A-869A-A0FE-214B-670699142AAE}"/>
          </ac:inkMkLst>
        </pc:inkChg>
        <pc:inkChg chg="add mod">
          <ac:chgData name="子豪 章" userId="a49aefbc8cdc36ad" providerId="LiveId" clId="{E8518890-EF1B-424A-A179-56333EE45221}" dt="2023-10-17T04:09:28.081" v="124"/>
          <ac:inkMkLst>
            <pc:docMk/>
            <pc:sldMk cId="2261670622" sldId="288"/>
            <ac:inkMk id="54" creationId="{1AFB076E-1380-FAE8-BC99-76D2A7F282A1}"/>
          </ac:inkMkLst>
        </pc:inkChg>
        <pc:inkChg chg="add mod">
          <ac:chgData name="子豪 章" userId="a49aefbc8cdc36ad" providerId="LiveId" clId="{E8518890-EF1B-424A-A179-56333EE45221}" dt="2023-10-17T04:09:28.081" v="124"/>
          <ac:inkMkLst>
            <pc:docMk/>
            <pc:sldMk cId="2261670622" sldId="288"/>
            <ac:inkMk id="55" creationId="{ACCA49E9-F983-59B3-F759-6771D34D3231}"/>
          </ac:inkMkLst>
        </pc:inkChg>
        <pc:inkChg chg="add del mod">
          <ac:chgData name="子豪 章" userId="a49aefbc8cdc36ad" providerId="LiveId" clId="{E8518890-EF1B-424A-A179-56333EE45221}" dt="2023-10-17T04:09:47.088" v="125" actId="478"/>
          <ac:inkMkLst>
            <pc:docMk/>
            <pc:sldMk cId="2261670622" sldId="288"/>
            <ac:inkMk id="56" creationId="{DD956EB2-EA6C-6729-6E56-353ACD4D281E}"/>
          </ac:inkMkLst>
        </pc:inkChg>
        <pc:inkChg chg="add del mod">
          <ac:chgData name="子豪 章" userId="a49aefbc8cdc36ad" providerId="LiveId" clId="{E8518890-EF1B-424A-A179-56333EE45221}" dt="2023-10-17T04:09:47.088" v="125" actId="478"/>
          <ac:inkMkLst>
            <pc:docMk/>
            <pc:sldMk cId="2261670622" sldId="288"/>
            <ac:inkMk id="57" creationId="{7299B459-C887-E76A-F71C-FCCB6F95A2B7}"/>
          </ac:inkMkLst>
        </pc:inkChg>
        <pc:inkChg chg="add del mod">
          <ac:chgData name="子豪 章" userId="a49aefbc8cdc36ad" providerId="LiveId" clId="{E8518890-EF1B-424A-A179-56333EE45221}" dt="2023-10-17T04:09:47.088" v="125" actId="478"/>
          <ac:inkMkLst>
            <pc:docMk/>
            <pc:sldMk cId="2261670622" sldId="288"/>
            <ac:inkMk id="58" creationId="{0394688E-10B2-9464-BA70-486B84660AE4}"/>
          </ac:inkMkLst>
        </pc:inkChg>
        <pc:inkChg chg="add mod">
          <ac:chgData name="子豪 章" userId="a49aefbc8cdc36ad" providerId="LiveId" clId="{E8518890-EF1B-424A-A179-56333EE45221}" dt="2023-10-17T04:09:28.081" v="124"/>
          <ac:inkMkLst>
            <pc:docMk/>
            <pc:sldMk cId="2261670622" sldId="288"/>
            <ac:inkMk id="59" creationId="{231E7C11-0C81-4426-863E-784CC8B95C83}"/>
          </ac:inkMkLst>
        </pc:inkChg>
        <pc:inkChg chg="add mod">
          <ac:chgData name="子豪 章" userId="a49aefbc8cdc36ad" providerId="LiveId" clId="{E8518890-EF1B-424A-A179-56333EE45221}" dt="2023-10-17T04:09:28.081" v="124"/>
          <ac:inkMkLst>
            <pc:docMk/>
            <pc:sldMk cId="2261670622" sldId="288"/>
            <ac:inkMk id="60" creationId="{BECD7E4E-3341-A60B-A47B-6A2E6E89C0B6}"/>
          </ac:inkMkLst>
        </pc:inkChg>
        <pc:inkChg chg="add mod">
          <ac:chgData name="子豪 章" userId="a49aefbc8cdc36ad" providerId="LiveId" clId="{E8518890-EF1B-424A-A179-56333EE45221}" dt="2023-10-17T04:09:28.081" v="124"/>
          <ac:inkMkLst>
            <pc:docMk/>
            <pc:sldMk cId="2261670622" sldId="288"/>
            <ac:inkMk id="61" creationId="{07BD2EF5-F864-8F3D-4A7E-2F64AA629F71}"/>
          </ac:inkMkLst>
        </pc:inkChg>
        <pc:inkChg chg="add del mod">
          <ac:chgData name="子豪 章" userId="a49aefbc8cdc36ad" providerId="LiveId" clId="{E8518890-EF1B-424A-A179-56333EE45221}" dt="2023-10-17T04:09:47.088" v="125" actId="478"/>
          <ac:inkMkLst>
            <pc:docMk/>
            <pc:sldMk cId="2261670622" sldId="288"/>
            <ac:inkMk id="62" creationId="{5C3D4413-371B-3374-1CDA-CBF0D5E9F199}"/>
          </ac:inkMkLst>
        </pc:inkChg>
        <pc:inkChg chg="add del mod">
          <ac:chgData name="子豪 章" userId="a49aefbc8cdc36ad" providerId="LiveId" clId="{E8518890-EF1B-424A-A179-56333EE45221}" dt="2023-10-17T04:09:47.088" v="125" actId="478"/>
          <ac:inkMkLst>
            <pc:docMk/>
            <pc:sldMk cId="2261670622" sldId="288"/>
            <ac:inkMk id="63" creationId="{83982345-58A0-AA39-646A-51F3ABB28DD6}"/>
          </ac:inkMkLst>
        </pc:inkChg>
        <pc:inkChg chg="add del mod">
          <ac:chgData name="子豪 章" userId="a49aefbc8cdc36ad" providerId="LiveId" clId="{E8518890-EF1B-424A-A179-56333EE45221}" dt="2023-10-17T04:09:47.088" v="125" actId="478"/>
          <ac:inkMkLst>
            <pc:docMk/>
            <pc:sldMk cId="2261670622" sldId="288"/>
            <ac:inkMk id="64" creationId="{00F179F5-5B74-B4DF-3322-0DA405757F29}"/>
          </ac:inkMkLst>
        </pc:inkChg>
        <pc:inkChg chg="add del mod">
          <ac:chgData name="子豪 章" userId="a49aefbc8cdc36ad" providerId="LiveId" clId="{E8518890-EF1B-424A-A179-56333EE45221}" dt="2023-10-17T04:09:47.088" v="125" actId="478"/>
          <ac:inkMkLst>
            <pc:docMk/>
            <pc:sldMk cId="2261670622" sldId="288"/>
            <ac:inkMk id="65" creationId="{7307CAF3-E800-9C26-9BFE-1D284C38DBAA}"/>
          </ac:inkMkLst>
        </pc:inkChg>
        <pc:inkChg chg="add del mod">
          <ac:chgData name="子豪 章" userId="a49aefbc8cdc36ad" providerId="LiveId" clId="{E8518890-EF1B-424A-A179-56333EE45221}" dt="2023-10-17T04:09:47.088" v="125" actId="478"/>
          <ac:inkMkLst>
            <pc:docMk/>
            <pc:sldMk cId="2261670622" sldId="288"/>
            <ac:inkMk id="67" creationId="{794824EE-D9F2-FD58-E844-50CB83068517}"/>
          </ac:inkMkLst>
        </pc:inkChg>
        <pc:inkChg chg="add mod">
          <ac:chgData name="子豪 章" userId="a49aefbc8cdc36ad" providerId="LiveId" clId="{E8518890-EF1B-424A-A179-56333EE45221}" dt="2023-10-17T04:09:28.081" v="124"/>
          <ac:inkMkLst>
            <pc:docMk/>
            <pc:sldMk cId="2261670622" sldId="288"/>
            <ac:inkMk id="68" creationId="{4BC74E43-302E-AB96-F260-4D9044CC6A4A}"/>
          </ac:inkMkLst>
        </pc:inkChg>
        <pc:inkChg chg="add del mod">
          <ac:chgData name="子豪 章" userId="a49aefbc8cdc36ad" providerId="LiveId" clId="{E8518890-EF1B-424A-A179-56333EE45221}" dt="2023-10-17T04:09:47.088" v="125" actId="478"/>
          <ac:inkMkLst>
            <pc:docMk/>
            <pc:sldMk cId="2261670622" sldId="288"/>
            <ac:inkMk id="70" creationId="{1B2D3C09-580D-852D-4008-03AC12100A68}"/>
          </ac:inkMkLst>
        </pc:inkChg>
        <pc:inkChg chg="add del mod">
          <ac:chgData name="子豪 章" userId="a49aefbc8cdc36ad" providerId="LiveId" clId="{E8518890-EF1B-424A-A179-56333EE45221}" dt="2023-10-17T04:10:08.036" v="136" actId="9405"/>
          <ac:inkMkLst>
            <pc:docMk/>
            <pc:sldMk cId="2261670622" sldId="288"/>
            <ac:inkMk id="72" creationId="{03292A76-5991-614E-4450-6F76DA2477DC}"/>
          </ac:inkMkLst>
        </pc:inkChg>
        <pc:inkChg chg="add del mod">
          <ac:chgData name="子豪 章" userId="a49aefbc8cdc36ad" providerId="LiveId" clId="{E8518890-EF1B-424A-A179-56333EE45221}" dt="2023-10-17T04:10:07.687" v="135"/>
          <ac:inkMkLst>
            <pc:docMk/>
            <pc:sldMk cId="2261670622" sldId="288"/>
            <ac:inkMk id="73" creationId="{4775904D-1E74-E99C-640C-286BBA7A5534}"/>
          </ac:inkMkLst>
        </pc:inkChg>
        <pc:inkChg chg="add del mod">
          <ac:chgData name="子豪 章" userId="a49aefbc8cdc36ad" providerId="LiveId" clId="{E8518890-EF1B-424A-A179-56333EE45221}" dt="2023-10-17T04:10:07.316" v="133"/>
          <ac:inkMkLst>
            <pc:docMk/>
            <pc:sldMk cId="2261670622" sldId="288"/>
            <ac:inkMk id="75" creationId="{824F09AD-8DC0-1E9F-76E3-B085A0B08082}"/>
          </ac:inkMkLst>
        </pc:inkChg>
        <pc:inkChg chg="add mod">
          <ac:chgData name="子豪 章" userId="a49aefbc8cdc36ad" providerId="LiveId" clId="{E8518890-EF1B-424A-A179-56333EE45221}" dt="2023-10-17T04:10:30.288" v="156"/>
          <ac:inkMkLst>
            <pc:docMk/>
            <pc:sldMk cId="2261670622" sldId="288"/>
            <ac:inkMk id="77" creationId="{79C98392-2514-ECB3-3CBC-2D5FFFDE7C5A}"/>
          </ac:inkMkLst>
        </pc:inkChg>
        <pc:inkChg chg="add mod">
          <ac:chgData name="子豪 章" userId="a49aefbc8cdc36ad" providerId="LiveId" clId="{E8518890-EF1B-424A-A179-56333EE45221}" dt="2023-10-17T04:10:30.288" v="156"/>
          <ac:inkMkLst>
            <pc:docMk/>
            <pc:sldMk cId="2261670622" sldId="288"/>
            <ac:inkMk id="78" creationId="{E34C275B-57F3-EE4F-5713-690496C80BDD}"/>
          </ac:inkMkLst>
        </pc:inkChg>
        <pc:inkChg chg="add mod">
          <ac:chgData name="子豪 章" userId="a49aefbc8cdc36ad" providerId="LiveId" clId="{E8518890-EF1B-424A-A179-56333EE45221}" dt="2023-10-17T04:10:30.288" v="156"/>
          <ac:inkMkLst>
            <pc:docMk/>
            <pc:sldMk cId="2261670622" sldId="288"/>
            <ac:inkMk id="79" creationId="{02B3D1BC-1B8A-6950-D327-482FFE8A51C3}"/>
          </ac:inkMkLst>
        </pc:inkChg>
        <pc:inkChg chg="add mod">
          <ac:chgData name="子豪 章" userId="a49aefbc8cdc36ad" providerId="LiveId" clId="{E8518890-EF1B-424A-A179-56333EE45221}" dt="2023-10-17T04:10:30.288" v="156"/>
          <ac:inkMkLst>
            <pc:docMk/>
            <pc:sldMk cId="2261670622" sldId="288"/>
            <ac:inkMk id="80" creationId="{638F1F92-4BA0-C307-C79D-330E5E1F5B2C}"/>
          </ac:inkMkLst>
        </pc:inkChg>
        <pc:inkChg chg="add mod">
          <ac:chgData name="子豪 章" userId="a49aefbc8cdc36ad" providerId="LiveId" clId="{E8518890-EF1B-424A-A179-56333EE45221}" dt="2023-10-17T04:10:30.288" v="156"/>
          <ac:inkMkLst>
            <pc:docMk/>
            <pc:sldMk cId="2261670622" sldId="288"/>
            <ac:inkMk id="81" creationId="{50EE4790-3E16-DD6D-D824-80CCEB511BE2}"/>
          </ac:inkMkLst>
        </pc:inkChg>
        <pc:inkChg chg="add mod">
          <ac:chgData name="子豪 章" userId="a49aefbc8cdc36ad" providerId="LiveId" clId="{E8518890-EF1B-424A-A179-56333EE45221}" dt="2023-10-17T04:10:30.288" v="156"/>
          <ac:inkMkLst>
            <pc:docMk/>
            <pc:sldMk cId="2261670622" sldId="288"/>
            <ac:inkMk id="82" creationId="{AEA64BE2-59E4-9112-C913-1DD04530ACB0}"/>
          </ac:inkMkLst>
        </pc:inkChg>
        <pc:inkChg chg="add mod">
          <ac:chgData name="子豪 章" userId="a49aefbc8cdc36ad" providerId="LiveId" clId="{E8518890-EF1B-424A-A179-56333EE45221}" dt="2023-10-17T04:10:30.288" v="156"/>
          <ac:inkMkLst>
            <pc:docMk/>
            <pc:sldMk cId="2261670622" sldId="288"/>
            <ac:inkMk id="83" creationId="{6E4582B6-BEA2-57F9-002E-E4BF465286D9}"/>
          </ac:inkMkLst>
        </pc:inkChg>
        <pc:inkChg chg="add mod">
          <ac:chgData name="子豪 章" userId="a49aefbc8cdc36ad" providerId="LiveId" clId="{E8518890-EF1B-424A-A179-56333EE45221}" dt="2023-10-17T04:10:30.288" v="156"/>
          <ac:inkMkLst>
            <pc:docMk/>
            <pc:sldMk cId="2261670622" sldId="288"/>
            <ac:inkMk id="84" creationId="{A58818A4-8E71-2E2A-0A63-C993695C95FE}"/>
          </ac:inkMkLst>
        </pc:inkChg>
        <pc:inkChg chg="add mod">
          <ac:chgData name="子豪 章" userId="a49aefbc8cdc36ad" providerId="LiveId" clId="{E8518890-EF1B-424A-A179-56333EE45221}" dt="2023-10-17T04:10:30.288" v="156"/>
          <ac:inkMkLst>
            <pc:docMk/>
            <pc:sldMk cId="2261670622" sldId="288"/>
            <ac:inkMk id="85" creationId="{A30B4C17-0567-8BC3-90E1-8AE3E14BED9E}"/>
          </ac:inkMkLst>
        </pc:inkChg>
        <pc:inkChg chg="add mod">
          <ac:chgData name="子豪 章" userId="a49aefbc8cdc36ad" providerId="LiveId" clId="{E8518890-EF1B-424A-A179-56333EE45221}" dt="2023-10-17T04:10:30.288" v="156"/>
          <ac:inkMkLst>
            <pc:docMk/>
            <pc:sldMk cId="2261670622" sldId="288"/>
            <ac:inkMk id="86" creationId="{1093BA01-E835-15FF-689D-E5F81C1D46FF}"/>
          </ac:inkMkLst>
        </pc:inkChg>
        <pc:inkChg chg="add mod">
          <ac:chgData name="子豪 章" userId="a49aefbc8cdc36ad" providerId="LiveId" clId="{E8518890-EF1B-424A-A179-56333EE45221}" dt="2023-10-17T04:10:30.288" v="156"/>
          <ac:inkMkLst>
            <pc:docMk/>
            <pc:sldMk cId="2261670622" sldId="288"/>
            <ac:inkMk id="87" creationId="{607C7EB4-654D-EB09-702A-CC60C4F0BEA4}"/>
          </ac:inkMkLst>
        </pc:inkChg>
        <pc:inkChg chg="add mod">
          <ac:chgData name="子豪 章" userId="a49aefbc8cdc36ad" providerId="LiveId" clId="{E8518890-EF1B-424A-A179-56333EE45221}" dt="2023-10-17T04:10:30.288" v="156"/>
          <ac:inkMkLst>
            <pc:docMk/>
            <pc:sldMk cId="2261670622" sldId="288"/>
            <ac:inkMk id="88" creationId="{1916AE32-2357-6590-A2A3-4D4A764A912E}"/>
          </ac:inkMkLst>
        </pc:inkChg>
        <pc:inkChg chg="add mod">
          <ac:chgData name="子豪 章" userId="a49aefbc8cdc36ad" providerId="LiveId" clId="{E8518890-EF1B-424A-A179-56333EE45221}" dt="2023-10-17T04:10:30.288" v="156"/>
          <ac:inkMkLst>
            <pc:docMk/>
            <pc:sldMk cId="2261670622" sldId="288"/>
            <ac:inkMk id="89" creationId="{73034CE2-DD2E-59BB-1086-0B1EB7B8ED13}"/>
          </ac:inkMkLst>
        </pc:inkChg>
        <pc:inkChg chg="add mod">
          <ac:chgData name="子豪 章" userId="a49aefbc8cdc36ad" providerId="LiveId" clId="{E8518890-EF1B-424A-A179-56333EE45221}" dt="2023-10-17T04:10:30.288" v="156"/>
          <ac:inkMkLst>
            <pc:docMk/>
            <pc:sldMk cId="2261670622" sldId="288"/>
            <ac:inkMk id="90" creationId="{26BD63ED-3082-E3EA-EB40-FFB98C8574E0}"/>
          </ac:inkMkLst>
        </pc:inkChg>
        <pc:inkChg chg="add mod">
          <ac:chgData name="子豪 章" userId="a49aefbc8cdc36ad" providerId="LiveId" clId="{E8518890-EF1B-424A-A179-56333EE45221}" dt="2023-10-17T04:10:30.288" v="156"/>
          <ac:inkMkLst>
            <pc:docMk/>
            <pc:sldMk cId="2261670622" sldId="288"/>
            <ac:inkMk id="91" creationId="{B7C0AE2F-6E09-38CA-411E-14E1E34435CF}"/>
          </ac:inkMkLst>
        </pc:inkChg>
        <pc:inkChg chg="add mod">
          <ac:chgData name="子豪 章" userId="a49aefbc8cdc36ad" providerId="LiveId" clId="{E8518890-EF1B-424A-A179-56333EE45221}" dt="2023-10-17T04:10:30.288" v="156"/>
          <ac:inkMkLst>
            <pc:docMk/>
            <pc:sldMk cId="2261670622" sldId="288"/>
            <ac:inkMk id="92" creationId="{C28D0140-53D8-3B99-2841-194D2101F313}"/>
          </ac:inkMkLst>
        </pc:inkChg>
        <pc:inkChg chg="add mod">
          <ac:chgData name="子豪 章" userId="a49aefbc8cdc36ad" providerId="LiveId" clId="{E8518890-EF1B-424A-A179-56333EE45221}" dt="2023-10-17T04:10:30.288" v="156"/>
          <ac:inkMkLst>
            <pc:docMk/>
            <pc:sldMk cId="2261670622" sldId="288"/>
            <ac:inkMk id="93" creationId="{AD422029-7C77-E40C-FFF3-BC91B65AFE4F}"/>
          </ac:inkMkLst>
        </pc:inkChg>
        <pc:inkChg chg="add mod">
          <ac:chgData name="子豪 章" userId="a49aefbc8cdc36ad" providerId="LiveId" clId="{E8518890-EF1B-424A-A179-56333EE45221}" dt="2023-10-17T04:10:30.288" v="156"/>
          <ac:inkMkLst>
            <pc:docMk/>
            <pc:sldMk cId="2261670622" sldId="288"/>
            <ac:inkMk id="94" creationId="{4896BEE7-D8BA-7263-B367-334FCF898A52}"/>
          </ac:inkMkLst>
        </pc:inkChg>
        <pc:inkChg chg="add mod">
          <ac:chgData name="子豪 章" userId="a49aefbc8cdc36ad" providerId="LiveId" clId="{E8518890-EF1B-424A-A179-56333EE45221}" dt="2023-10-17T04:10:30.288" v="156"/>
          <ac:inkMkLst>
            <pc:docMk/>
            <pc:sldMk cId="2261670622" sldId="288"/>
            <ac:inkMk id="95" creationId="{D318DEFE-D1AC-C216-9578-99380D3AA45A}"/>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D4AC2-E4A6-43B2-AFB1-251962F1C26E}" type="datetimeFigureOut">
              <a:rPr lang="zh-CN" altLang="en-US" smtClean="0"/>
              <a:t>2023/11/4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66386-A717-40BA-B580-CEB80DC7CE92}" type="slidenum">
              <a:rPr lang="zh-CN" altLang="en-US" smtClean="0"/>
              <a:t>‹#›</a:t>
            </a:fld>
            <a:endParaRPr lang="zh-CN" altLang="en-US"/>
          </a:p>
        </p:txBody>
      </p:sp>
    </p:spTree>
    <p:extLst>
      <p:ext uri="{BB962C8B-B14F-4D97-AF65-F5344CB8AC3E}">
        <p14:creationId xmlns:p14="http://schemas.microsoft.com/office/powerpoint/2010/main" val="2546240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666386-A717-40BA-B580-CEB80DC7CE92}" type="slidenum">
              <a:rPr lang="zh-CN" altLang="en-US" smtClean="0"/>
              <a:t>2</a:t>
            </a:fld>
            <a:endParaRPr lang="zh-CN" altLang="en-US"/>
          </a:p>
        </p:txBody>
      </p:sp>
    </p:spTree>
    <p:extLst>
      <p:ext uri="{BB962C8B-B14F-4D97-AF65-F5344CB8AC3E}">
        <p14:creationId xmlns:p14="http://schemas.microsoft.com/office/powerpoint/2010/main" val="54771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DAMC: </a:t>
            </a:r>
            <a:r>
              <a:rPr lang="zh-CN" altLang="en-US" dirty="0"/>
              <a:t>一个生成器对应多个判别器，希望</a:t>
            </a:r>
            <a:endParaRPr lang="en-US" altLang="zh-CN" dirty="0"/>
          </a:p>
          <a:p>
            <a:r>
              <a:rPr lang="en-US" altLang="zh-CN" dirty="0"/>
              <a:t>EAMC</a:t>
            </a:r>
            <a:r>
              <a:rPr lang="zh-CN" altLang="en-US" dirty="0"/>
              <a:t>：</a:t>
            </a:r>
            <a:r>
              <a:rPr lang="zh-CN" altLang="en-US" b="0" i="0" dirty="0">
                <a:effectLst/>
                <a:latin typeface="Roboto" panose="02000000000000000000" pitchFamily="2" charset="0"/>
              </a:rPr>
              <a:t>验证实际数据</a:t>
            </a:r>
            <a:r>
              <a:rPr lang="en-US" altLang="zh-CN" b="0" i="0" dirty="0">
                <a:effectLst/>
                <a:latin typeface="Roboto" panose="02000000000000000000" pitchFamily="2" charset="0"/>
              </a:rPr>
              <a:t>h1i ∈ 1</a:t>
            </a:r>
            <a:r>
              <a:rPr lang="zh-CN" altLang="en-US" b="0" i="0" dirty="0">
                <a:effectLst/>
                <a:latin typeface="Roboto" panose="02000000000000000000" pitchFamily="2" charset="0"/>
              </a:rPr>
              <a:t>和虚假数据</a:t>
            </a:r>
            <a:r>
              <a:rPr lang="en-US" altLang="zh-CN" b="0" i="0" dirty="0" err="1">
                <a:effectLst/>
                <a:latin typeface="Roboto" panose="02000000000000000000" pitchFamily="2" charset="0"/>
              </a:rPr>
              <a:t>hfvi</a:t>
            </a:r>
            <a:r>
              <a:rPr lang="en-US" altLang="zh-CN" b="0" i="0" dirty="0">
                <a:effectLst/>
                <a:latin typeface="Roboto" panose="02000000000000000000" pitchFamily="2" charset="0"/>
              </a:rPr>
              <a:t> ∈ </a:t>
            </a:r>
            <a:r>
              <a:rPr lang="en-US" altLang="zh-CN" b="0" i="0" dirty="0" err="1">
                <a:effectLst/>
                <a:latin typeface="Roboto" panose="02000000000000000000" pitchFamily="2" charset="0"/>
              </a:rPr>
              <a:t>Hv</a:t>
            </a:r>
            <a:r>
              <a:rPr lang="zh-CN" altLang="en-US" b="0" i="0" dirty="0">
                <a:effectLst/>
                <a:latin typeface="Roboto" panose="02000000000000000000" pitchFamily="2" charset="0"/>
              </a:rPr>
              <a:t>是否属于相同的分布</a:t>
            </a:r>
            <a:endParaRPr lang="zh-CN" altLang="en-US" dirty="0"/>
          </a:p>
        </p:txBody>
      </p:sp>
      <p:sp>
        <p:nvSpPr>
          <p:cNvPr id="4" name="灯片编号占位符 3"/>
          <p:cNvSpPr>
            <a:spLocks noGrp="1"/>
          </p:cNvSpPr>
          <p:nvPr>
            <p:ph type="sldNum" sz="quarter" idx="5"/>
          </p:nvPr>
        </p:nvSpPr>
        <p:spPr/>
        <p:txBody>
          <a:bodyPr/>
          <a:lstStyle/>
          <a:p>
            <a:fld id="{32666386-A717-40BA-B580-CEB80DC7CE92}" type="slidenum">
              <a:rPr lang="zh-CN" altLang="en-US" smtClean="0"/>
              <a:t>3</a:t>
            </a:fld>
            <a:endParaRPr lang="zh-CN" altLang="en-US"/>
          </a:p>
        </p:txBody>
      </p:sp>
    </p:spTree>
    <p:extLst>
      <p:ext uri="{BB962C8B-B14F-4D97-AF65-F5344CB8AC3E}">
        <p14:creationId xmlns:p14="http://schemas.microsoft.com/office/powerpoint/2010/main" val="4172217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视图对于聚类目标不一定同等重要。</a:t>
            </a:r>
            <a:endParaRPr lang="en-US" altLang="zh-CN" b="0" i="0" dirty="0">
              <a:effectLst/>
              <a:latin typeface="-apple-system"/>
            </a:endParaRPr>
          </a:p>
          <a:p>
            <a:r>
              <a:rPr lang="zh-CN" altLang="en-US" b="0" i="0" dirty="0">
                <a:effectLst/>
                <a:latin typeface="-apple-system"/>
              </a:rPr>
              <a:t>因此，模型应该能够根据视图表示中包含的信息自适应地对视图进行优先级排序。</a:t>
            </a:r>
            <a:endParaRPr lang="en-US" altLang="zh-CN" b="0" i="0" dirty="0">
              <a:effectLst/>
              <a:latin typeface="-apple-system"/>
            </a:endParaRPr>
          </a:p>
          <a:p>
            <a:r>
              <a:rPr lang="zh-CN" altLang="en-US" b="0" i="0" dirty="0">
                <a:effectLst/>
                <a:latin typeface="-apple-system"/>
              </a:rPr>
              <a:t>然而，对齐表示分布使得模型更难通过使这些分布尽可能相似来优先考虑表示空间中的视图。</a:t>
            </a:r>
            <a:endParaRPr lang="zh-CN" altLang="en-US" dirty="0"/>
          </a:p>
        </p:txBody>
      </p:sp>
      <p:sp>
        <p:nvSpPr>
          <p:cNvPr id="4" name="灯片编号占位符 3"/>
          <p:cNvSpPr>
            <a:spLocks noGrp="1"/>
          </p:cNvSpPr>
          <p:nvPr>
            <p:ph type="sldNum" sz="quarter" idx="5"/>
          </p:nvPr>
        </p:nvSpPr>
        <p:spPr/>
        <p:txBody>
          <a:bodyPr/>
          <a:lstStyle/>
          <a:p>
            <a:fld id="{32666386-A717-40BA-B580-CEB80DC7CE92}" type="slidenum">
              <a:rPr lang="zh-CN" altLang="en-US" smtClean="0"/>
              <a:t>4</a:t>
            </a:fld>
            <a:endParaRPr lang="zh-CN" altLang="en-US"/>
          </a:p>
        </p:txBody>
      </p:sp>
    </p:spTree>
    <p:extLst>
      <p:ext uri="{BB962C8B-B14F-4D97-AF65-F5344CB8AC3E}">
        <p14:creationId xmlns:p14="http://schemas.microsoft.com/office/powerpoint/2010/main" val="31780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视图对于聚类目标不一定同等重要。</a:t>
            </a:r>
            <a:endParaRPr lang="en-US" altLang="zh-CN" b="0" i="0" dirty="0">
              <a:effectLst/>
              <a:latin typeface="-apple-system"/>
            </a:endParaRPr>
          </a:p>
          <a:p>
            <a:r>
              <a:rPr lang="zh-CN" altLang="en-US" b="0" i="0" dirty="0">
                <a:effectLst/>
                <a:latin typeface="-apple-system"/>
              </a:rPr>
              <a:t>因此，模型应该能够根据视图表示中包含的信息自适应地对视图进行优先级排序。</a:t>
            </a:r>
            <a:endParaRPr lang="en-US" altLang="zh-CN" b="0" i="0" dirty="0">
              <a:effectLst/>
              <a:latin typeface="-apple-system"/>
            </a:endParaRPr>
          </a:p>
          <a:p>
            <a:r>
              <a:rPr lang="zh-CN" altLang="en-US" b="0" i="0" dirty="0">
                <a:effectLst/>
                <a:latin typeface="-apple-system"/>
              </a:rPr>
              <a:t>然而，对齐表示分布使得模型更难通过使这些分布尽可能相似来优先考虑表示空间中的视图。</a:t>
            </a:r>
            <a:endParaRPr lang="zh-CN" altLang="en-US" dirty="0"/>
          </a:p>
        </p:txBody>
      </p:sp>
      <p:sp>
        <p:nvSpPr>
          <p:cNvPr id="4" name="灯片编号占位符 3"/>
          <p:cNvSpPr>
            <a:spLocks noGrp="1"/>
          </p:cNvSpPr>
          <p:nvPr>
            <p:ph type="sldNum" sz="quarter" idx="5"/>
          </p:nvPr>
        </p:nvSpPr>
        <p:spPr/>
        <p:txBody>
          <a:bodyPr/>
          <a:lstStyle/>
          <a:p>
            <a:fld id="{32666386-A717-40BA-B580-CEB80DC7CE92}" type="slidenum">
              <a:rPr lang="zh-CN" altLang="en-US" smtClean="0"/>
              <a:t>5</a:t>
            </a:fld>
            <a:endParaRPr lang="zh-CN" altLang="en-US"/>
          </a:p>
        </p:txBody>
      </p:sp>
    </p:spTree>
    <p:extLst>
      <p:ext uri="{BB962C8B-B14F-4D97-AF65-F5344CB8AC3E}">
        <p14:creationId xmlns:p14="http://schemas.microsoft.com/office/powerpoint/2010/main" val="119890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666386-A717-40BA-B580-CEB80DC7CE92}" type="slidenum">
              <a:rPr lang="zh-CN" altLang="en-US" smtClean="0"/>
              <a:t>9</a:t>
            </a:fld>
            <a:endParaRPr lang="zh-CN" altLang="en-US"/>
          </a:p>
        </p:txBody>
      </p:sp>
    </p:spTree>
    <p:extLst>
      <p:ext uri="{BB962C8B-B14F-4D97-AF65-F5344CB8AC3E}">
        <p14:creationId xmlns:p14="http://schemas.microsoft.com/office/powerpoint/2010/main" val="168323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9857F37-2671-4A3D-8934-A9952990AF5A}"/>
              </a:ext>
            </a:extLst>
          </p:cNvPr>
          <p:cNvSpPr txBox="1"/>
          <p:nvPr userDrawn="1"/>
        </p:nvSpPr>
        <p:spPr>
          <a:xfrm>
            <a:off x="119405" y="535641"/>
            <a:ext cx="11953187" cy="6247614"/>
          </a:xfrm>
          <a:prstGeom prst="rect">
            <a:avLst/>
          </a:prstGeom>
          <a:noFill/>
          <a:ln w="12700">
            <a:solidFill>
              <a:schemeClr val="tx1"/>
            </a:solidFill>
            <a:prstDash val="dash"/>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397E3D8F-C26D-4EE9-A448-BCD43CABB4F4}"/>
              </a:ext>
            </a:extLst>
          </p:cNvPr>
          <p:cNvSpPr txBox="1"/>
          <p:nvPr userDrawn="1"/>
        </p:nvSpPr>
        <p:spPr>
          <a:xfrm>
            <a:off x="119406" y="74745"/>
            <a:ext cx="11953188" cy="369332"/>
          </a:xfrm>
          <a:prstGeom prst="rect">
            <a:avLst/>
          </a:prstGeom>
          <a:solidFill>
            <a:srgbClr val="002060"/>
          </a:solid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BCA328E-8537-4BD7-A9EC-03CB015001E7}"/>
              </a:ext>
            </a:extLst>
          </p:cNvPr>
          <p:cNvSpPr>
            <a:spLocks noGrp="1"/>
          </p:cNvSpPr>
          <p:nvPr>
            <p:ph type="body" sz="quarter" idx="10"/>
          </p:nvPr>
        </p:nvSpPr>
        <p:spPr>
          <a:xfrm>
            <a:off x="119405" y="55140"/>
            <a:ext cx="11812245" cy="369887"/>
          </a:xfrm>
        </p:spPr>
        <p:txBody>
          <a:bodyPr>
            <a:noAutofit/>
          </a:bodyPr>
          <a:lstStyle>
            <a:lvl1pPr marL="0" indent="0">
              <a:buNone/>
              <a:defRPr sz="2400" b="1">
                <a:solidFill>
                  <a:schemeClr val="accent4">
                    <a:lumMod val="60000"/>
                    <a:lumOff val="40000"/>
                  </a:schemeClr>
                </a:solidFill>
              </a:defRPr>
            </a:lvl1pPr>
          </a:lstStyle>
          <a:p>
            <a:pPr lvl="0"/>
            <a:endParaRPr lang="zh-CN" altLang="en-US" dirty="0"/>
          </a:p>
        </p:txBody>
      </p:sp>
    </p:spTree>
    <p:extLst>
      <p:ext uri="{BB962C8B-B14F-4D97-AF65-F5344CB8AC3E}">
        <p14:creationId xmlns:p14="http://schemas.microsoft.com/office/powerpoint/2010/main" val="243456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9857F37-2671-4A3D-8934-A9952990AF5A}"/>
              </a:ext>
            </a:extLst>
          </p:cNvPr>
          <p:cNvSpPr txBox="1"/>
          <p:nvPr userDrawn="1"/>
        </p:nvSpPr>
        <p:spPr>
          <a:xfrm>
            <a:off x="119405" y="535641"/>
            <a:ext cx="11953188" cy="5884209"/>
          </a:xfrm>
          <a:prstGeom prst="rect">
            <a:avLst/>
          </a:prstGeom>
          <a:noFill/>
          <a:ln w="12700">
            <a:solidFill>
              <a:schemeClr val="tx1"/>
            </a:solidFill>
            <a:prstDash val="dash"/>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397E3D8F-C26D-4EE9-A448-BCD43CABB4F4}"/>
              </a:ext>
            </a:extLst>
          </p:cNvPr>
          <p:cNvSpPr txBox="1"/>
          <p:nvPr userDrawn="1"/>
        </p:nvSpPr>
        <p:spPr>
          <a:xfrm>
            <a:off x="119406" y="74745"/>
            <a:ext cx="11953188" cy="369332"/>
          </a:xfrm>
          <a:prstGeom prst="rect">
            <a:avLst/>
          </a:prstGeom>
          <a:solidFill>
            <a:srgbClr val="002060"/>
          </a:solid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BCA328E-8537-4BD7-A9EC-03CB015001E7}"/>
              </a:ext>
            </a:extLst>
          </p:cNvPr>
          <p:cNvSpPr>
            <a:spLocks noGrp="1"/>
          </p:cNvSpPr>
          <p:nvPr>
            <p:ph type="body" sz="quarter" idx="10"/>
          </p:nvPr>
        </p:nvSpPr>
        <p:spPr>
          <a:xfrm>
            <a:off x="119405" y="61490"/>
            <a:ext cx="11710645" cy="369887"/>
          </a:xfrm>
        </p:spPr>
        <p:txBody>
          <a:bodyPr>
            <a:noAutofit/>
          </a:bodyPr>
          <a:lstStyle>
            <a:lvl1pPr marL="0" indent="0">
              <a:buNone/>
              <a:defRPr sz="2400" b="1">
                <a:solidFill>
                  <a:schemeClr val="accent4">
                    <a:lumMod val="60000"/>
                    <a:lumOff val="40000"/>
                  </a:schemeClr>
                </a:solidFill>
              </a:defRPr>
            </a:lvl1pPr>
          </a:lstStyle>
          <a:p>
            <a:pPr lvl="0"/>
            <a:endParaRPr lang="zh-CN" altLang="en-US" dirty="0"/>
          </a:p>
        </p:txBody>
      </p:sp>
      <p:sp>
        <p:nvSpPr>
          <p:cNvPr id="5" name="文本占位符 2">
            <a:extLst>
              <a:ext uri="{FF2B5EF4-FFF2-40B4-BE49-F238E27FC236}">
                <a16:creationId xmlns:a16="http://schemas.microsoft.com/office/drawing/2014/main" id="{C60B6688-7E02-4C68-9FC4-0A09E822630C}"/>
              </a:ext>
            </a:extLst>
          </p:cNvPr>
          <p:cNvSpPr>
            <a:spLocks noGrp="1"/>
          </p:cNvSpPr>
          <p:nvPr>
            <p:ph type="body" sz="quarter" idx="11"/>
          </p:nvPr>
        </p:nvSpPr>
        <p:spPr>
          <a:xfrm>
            <a:off x="119405" y="6426623"/>
            <a:ext cx="11710645" cy="369887"/>
          </a:xfrm>
        </p:spPr>
        <p:txBody>
          <a:bodyPr>
            <a:noAutofit/>
          </a:bodyPr>
          <a:lstStyle>
            <a:lvl1pPr marL="0" indent="0">
              <a:buNone/>
              <a:defRPr sz="1200" b="0">
                <a:solidFill>
                  <a:schemeClr val="tx1"/>
                </a:solidFill>
              </a:defRPr>
            </a:lvl1pPr>
          </a:lstStyle>
          <a:p>
            <a:pPr lvl="0"/>
            <a:endParaRPr lang="zh-CN" altLang="en-US" dirty="0"/>
          </a:p>
        </p:txBody>
      </p:sp>
    </p:spTree>
    <p:extLst>
      <p:ext uri="{BB962C8B-B14F-4D97-AF65-F5344CB8AC3E}">
        <p14:creationId xmlns:p14="http://schemas.microsoft.com/office/powerpoint/2010/main" val="366637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9857F37-2671-4A3D-8934-A9952990AF5A}"/>
              </a:ext>
            </a:extLst>
          </p:cNvPr>
          <p:cNvSpPr txBox="1"/>
          <p:nvPr userDrawn="1"/>
        </p:nvSpPr>
        <p:spPr>
          <a:xfrm>
            <a:off x="119405" y="535641"/>
            <a:ext cx="11953188" cy="5179359"/>
          </a:xfrm>
          <a:prstGeom prst="rect">
            <a:avLst/>
          </a:prstGeom>
          <a:noFill/>
          <a:ln w="12700">
            <a:solidFill>
              <a:schemeClr val="tx1"/>
            </a:solidFill>
            <a:prstDash val="dash"/>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397E3D8F-C26D-4EE9-A448-BCD43CABB4F4}"/>
              </a:ext>
            </a:extLst>
          </p:cNvPr>
          <p:cNvSpPr txBox="1"/>
          <p:nvPr userDrawn="1"/>
        </p:nvSpPr>
        <p:spPr>
          <a:xfrm>
            <a:off x="119406" y="74745"/>
            <a:ext cx="11953188" cy="369332"/>
          </a:xfrm>
          <a:prstGeom prst="rect">
            <a:avLst/>
          </a:prstGeom>
          <a:solidFill>
            <a:srgbClr val="002060"/>
          </a:solid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BCA328E-8537-4BD7-A9EC-03CB015001E7}"/>
              </a:ext>
            </a:extLst>
          </p:cNvPr>
          <p:cNvSpPr>
            <a:spLocks noGrp="1"/>
          </p:cNvSpPr>
          <p:nvPr>
            <p:ph type="body" sz="quarter" idx="10"/>
          </p:nvPr>
        </p:nvSpPr>
        <p:spPr>
          <a:xfrm>
            <a:off x="119405" y="61490"/>
            <a:ext cx="11710645" cy="369887"/>
          </a:xfrm>
        </p:spPr>
        <p:txBody>
          <a:bodyPr>
            <a:noAutofit/>
          </a:bodyPr>
          <a:lstStyle>
            <a:lvl1pPr marL="0" indent="0">
              <a:buNone/>
              <a:defRPr sz="2400" b="1">
                <a:solidFill>
                  <a:schemeClr val="accent4">
                    <a:lumMod val="60000"/>
                    <a:lumOff val="40000"/>
                  </a:schemeClr>
                </a:solidFill>
              </a:defRPr>
            </a:lvl1pPr>
          </a:lstStyle>
          <a:p>
            <a:pPr lvl="0"/>
            <a:endParaRPr lang="zh-CN" altLang="en-US" dirty="0"/>
          </a:p>
        </p:txBody>
      </p:sp>
      <p:sp>
        <p:nvSpPr>
          <p:cNvPr id="5" name="文本占位符 2">
            <a:extLst>
              <a:ext uri="{FF2B5EF4-FFF2-40B4-BE49-F238E27FC236}">
                <a16:creationId xmlns:a16="http://schemas.microsoft.com/office/drawing/2014/main" id="{C60B6688-7E02-4C68-9FC4-0A09E822630C}"/>
              </a:ext>
            </a:extLst>
          </p:cNvPr>
          <p:cNvSpPr>
            <a:spLocks noGrp="1"/>
          </p:cNvSpPr>
          <p:nvPr>
            <p:ph type="body" sz="quarter" idx="11"/>
          </p:nvPr>
        </p:nvSpPr>
        <p:spPr>
          <a:xfrm>
            <a:off x="119405" y="6426623"/>
            <a:ext cx="11710645" cy="369887"/>
          </a:xfrm>
        </p:spPr>
        <p:txBody>
          <a:bodyPr>
            <a:noAutofit/>
          </a:bodyPr>
          <a:lstStyle>
            <a:lvl1pPr marL="0" indent="0">
              <a:buNone/>
              <a:defRPr sz="1200" b="0">
                <a:solidFill>
                  <a:schemeClr val="tx1"/>
                </a:solidFill>
              </a:defRPr>
            </a:lvl1pPr>
          </a:lstStyle>
          <a:p>
            <a:pPr lvl="0"/>
            <a:endParaRPr lang="zh-CN" altLang="en-US" dirty="0"/>
          </a:p>
        </p:txBody>
      </p:sp>
    </p:spTree>
    <p:extLst>
      <p:ext uri="{BB962C8B-B14F-4D97-AF65-F5344CB8AC3E}">
        <p14:creationId xmlns:p14="http://schemas.microsoft.com/office/powerpoint/2010/main" val="211188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74230-3A23-C40C-FFBC-CC0CA4520F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652234-FDEF-04D7-21CD-F19DFD7D53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6BEC68-889E-CF71-16F8-6C183D8264AA}"/>
              </a:ext>
            </a:extLst>
          </p:cNvPr>
          <p:cNvSpPr>
            <a:spLocks noGrp="1"/>
          </p:cNvSpPr>
          <p:nvPr>
            <p:ph type="dt" sz="half" idx="10"/>
          </p:nvPr>
        </p:nvSpPr>
        <p:spPr/>
        <p:txBody>
          <a:bodyPr/>
          <a:lstStyle/>
          <a:p>
            <a:fld id="{8CF0785E-DD81-43A2-B45D-748AE8DDABB7}"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851D4EFE-B4B0-77CC-A225-27CFA232EE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123D61-3D0C-8814-9EAD-434C4BA1C54A}"/>
              </a:ext>
            </a:extLst>
          </p:cNvPr>
          <p:cNvSpPr>
            <a:spLocks noGrp="1"/>
          </p:cNvSpPr>
          <p:nvPr>
            <p:ph type="sldNum" sz="quarter" idx="12"/>
          </p:nvPr>
        </p:nvSpPr>
        <p:spPr/>
        <p:txBody>
          <a:bodyPr/>
          <a:lstStyle/>
          <a:p>
            <a:fld id="{E04E0E59-C05D-462A-9020-1CF3F38DDEE5}" type="slidenum">
              <a:rPr lang="zh-CN" altLang="en-US" smtClean="0"/>
              <a:t>‹#›</a:t>
            </a:fld>
            <a:endParaRPr lang="zh-CN" altLang="en-US"/>
          </a:p>
        </p:txBody>
      </p:sp>
    </p:spTree>
    <p:extLst>
      <p:ext uri="{BB962C8B-B14F-4D97-AF65-F5344CB8AC3E}">
        <p14:creationId xmlns:p14="http://schemas.microsoft.com/office/powerpoint/2010/main" val="32266232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2EF006-3E28-4F11-1121-22AF22AC8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77004A-FA38-0B22-8B64-963585836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51F20D-67EB-5EA7-9B90-2B705838F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0785E-DD81-43A2-B45D-748AE8DDABB7}"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3E50F1E6-1090-593A-D031-D5B64B735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18AEA5-8CDB-C9DA-9D6A-1112E5ECE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E0E59-C05D-462A-9020-1CF3F38DDEE5}" type="slidenum">
              <a:rPr lang="zh-CN" altLang="en-US" smtClean="0"/>
              <a:t>‹#›</a:t>
            </a:fld>
            <a:endParaRPr lang="zh-CN" altLang="en-US"/>
          </a:p>
        </p:txBody>
      </p:sp>
    </p:spTree>
    <p:extLst>
      <p:ext uri="{BB962C8B-B14F-4D97-AF65-F5344CB8AC3E}">
        <p14:creationId xmlns:p14="http://schemas.microsoft.com/office/powerpoint/2010/main" val="30824904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E00F218-A44D-F803-15E8-2D850A10B42E}"/>
              </a:ext>
            </a:extLst>
          </p:cNvPr>
          <p:cNvSpPr/>
          <p:nvPr/>
        </p:nvSpPr>
        <p:spPr>
          <a:xfrm>
            <a:off x="706899" y="1915918"/>
            <a:ext cx="10778202" cy="241222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9837652-7295-2670-8756-5EF89013C18D}"/>
              </a:ext>
            </a:extLst>
          </p:cNvPr>
          <p:cNvSpPr txBox="1"/>
          <p:nvPr/>
        </p:nvSpPr>
        <p:spPr>
          <a:xfrm>
            <a:off x="5283328" y="237849"/>
            <a:ext cx="1152428"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周报</a:t>
            </a:r>
          </a:p>
        </p:txBody>
      </p:sp>
      <p:sp>
        <p:nvSpPr>
          <p:cNvPr id="6" name="文本框 5">
            <a:extLst>
              <a:ext uri="{FF2B5EF4-FFF2-40B4-BE49-F238E27FC236}">
                <a16:creationId xmlns:a16="http://schemas.microsoft.com/office/drawing/2014/main" id="{7FF96F01-BAF6-3724-0F21-720371F0A830}"/>
              </a:ext>
            </a:extLst>
          </p:cNvPr>
          <p:cNvSpPr txBox="1"/>
          <p:nvPr/>
        </p:nvSpPr>
        <p:spPr>
          <a:xfrm>
            <a:off x="867149" y="2019817"/>
            <a:ext cx="10617952" cy="2585323"/>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最近进展：</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AutoNum type="arabicPeriod"/>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回复审稿人意见，补充数据集实验</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AutoNum type="arabicPeriod"/>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AutoNum type="arabicPeriod"/>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分享论文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Reconsidering Representation Alignment for Multi-view Clustering</a:t>
            </a:r>
          </a:p>
          <a:p>
            <a:pPr marL="457200" indent="-457200">
              <a:buAutoNum type="arabicPeriod"/>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ABC35FAC-3C77-DF48-9D06-F1A0BCED132A}"/>
              </a:ext>
            </a:extLst>
          </p:cNvPr>
          <p:cNvCxnSpPr/>
          <p:nvPr/>
        </p:nvCxnSpPr>
        <p:spPr>
          <a:xfrm>
            <a:off x="0" y="1263192"/>
            <a:ext cx="1226427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D70BD89-53D1-2B3F-35E7-B30C41F22A70}"/>
              </a:ext>
            </a:extLst>
          </p:cNvPr>
          <p:cNvSpPr txBox="1"/>
          <p:nvPr/>
        </p:nvSpPr>
        <p:spPr>
          <a:xfrm>
            <a:off x="83484" y="360959"/>
            <a:ext cx="202318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汇报人：章子豪</a:t>
            </a:r>
          </a:p>
        </p:txBody>
      </p:sp>
      <p:sp>
        <p:nvSpPr>
          <p:cNvPr id="9" name="文本框 8">
            <a:extLst>
              <a:ext uri="{FF2B5EF4-FFF2-40B4-BE49-F238E27FC236}">
                <a16:creationId xmlns:a16="http://schemas.microsoft.com/office/drawing/2014/main" id="{07D4B21A-9E54-0CE8-623B-9363ABDC19FF}"/>
              </a:ext>
            </a:extLst>
          </p:cNvPr>
          <p:cNvSpPr txBox="1"/>
          <p:nvPr/>
        </p:nvSpPr>
        <p:spPr>
          <a:xfrm>
            <a:off x="83484" y="791938"/>
            <a:ext cx="317819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时间：</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2023-11-4</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2725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AABF0D-928D-4A71-B0B0-7DD3D649E2FA}"/>
              </a:ext>
            </a:extLst>
          </p:cNvPr>
          <p:cNvSpPr>
            <a:spLocks noGrp="1"/>
          </p:cNvSpPr>
          <p:nvPr>
            <p:ph type="body" sz="quarter" idx="10"/>
          </p:nvPr>
        </p:nvSpPr>
        <p:spPr/>
        <p:txBody>
          <a:bodyPr/>
          <a:lstStyle/>
          <a:p>
            <a:r>
              <a:rPr lang="zh-CN" altLang="en-US" dirty="0"/>
              <a:t>类似工作</a:t>
            </a:r>
          </a:p>
        </p:txBody>
      </p:sp>
      <p:sp>
        <p:nvSpPr>
          <p:cNvPr id="3" name="文本占位符 2">
            <a:extLst>
              <a:ext uri="{FF2B5EF4-FFF2-40B4-BE49-F238E27FC236}">
                <a16:creationId xmlns:a16="http://schemas.microsoft.com/office/drawing/2014/main" id="{E5B434B0-6887-4815-9F6F-287FA7BFF7CB}"/>
              </a:ext>
            </a:extLst>
          </p:cNvPr>
          <p:cNvSpPr>
            <a:spLocks noGrp="1"/>
          </p:cNvSpPr>
          <p:nvPr>
            <p:ph type="body" sz="quarter" idx="11"/>
          </p:nvPr>
        </p:nvSpPr>
        <p:spPr/>
        <p:txBody>
          <a:bodyPr/>
          <a:lstStyle/>
          <a:p>
            <a:r>
              <a:rPr lang="en-US" altLang="zh-CN" dirty="0"/>
              <a:t>APADC: Adaptive Feature Projection With Distribution Alignment for Deep Incomplete Multi-View Clustering in IEEE TIP 2023.</a:t>
            </a:r>
            <a:endParaRPr lang="zh-CN" altLang="en-US" dirty="0"/>
          </a:p>
        </p:txBody>
      </p:sp>
      <p:sp>
        <p:nvSpPr>
          <p:cNvPr id="6" name="文本框 5">
            <a:extLst>
              <a:ext uri="{FF2B5EF4-FFF2-40B4-BE49-F238E27FC236}">
                <a16:creationId xmlns:a16="http://schemas.microsoft.com/office/drawing/2014/main" id="{8B39F997-5285-49FE-B0AC-04307F44ED07}"/>
              </a:ext>
            </a:extLst>
          </p:cNvPr>
          <p:cNvSpPr txBox="1"/>
          <p:nvPr/>
        </p:nvSpPr>
        <p:spPr>
          <a:xfrm>
            <a:off x="248524" y="3188059"/>
            <a:ext cx="3409075" cy="369332"/>
          </a:xfrm>
          <a:prstGeom prst="rect">
            <a:avLst/>
          </a:prstGeom>
          <a:noFill/>
        </p:spPr>
        <p:txBody>
          <a:bodyPr wrap="square">
            <a:spAutoFit/>
          </a:bodyPr>
          <a:lstStyle/>
          <a:p>
            <a:r>
              <a:rPr lang="zh-CN" altLang="en-US" dirty="0"/>
              <a:t>对齐想法：</a:t>
            </a:r>
            <a:r>
              <a:rPr lang="en-US" altLang="zh-CN" dirty="0"/>
              <a:t>domain adaptation</a:t>
            </a:r>
            <a:endParaRPr lang="zh-CN" altLang="en-US" dirty="0"/>
          </a:p>
        </p:txBody>
      </p:sp>
      <p:pic>
        <p:nvPicPr>
          <p:cNvPr id="7" name="图片 6">
            <a:extLst>
              <a:ext uri="{FF2B5EF4-FFF2-40B4-BE49-F238E27FC236}">
                <a16:creationId xmlns:a16="http://schemas.microsoft.com/office/drawing/2014/main" id="{469FFBCE-CBC7-43EC-8710-E8FDF6BB7DCC}"/>
              </a:ext>
            </a:extLst>
          </p:cNvPr>
          <p:cNvPicPr>
            <a:picLocks noChangeAspect="1"/>
          </p:cNvPicPr>
          <p:nvPr/>
        </p:nvPicPr>
        <p:blipFill>
          <a:blip r:embed="rId2"/>
          <a:stretch>
            <a:fillRect/>
          </a:stretch>
        </p:blipFill>
        <p:spPr>
          <a:xfrm>
            <a:off x="5160033" y="4118299"/>
            <a:ext cx="6715080" cy="1981777"/>
          </a:xfrm>
          <a:prstGeom prst="rect">
            <a:avLst/>
          </a:prstGeom>
        </p:spPr>
      </p:pic>
      <p:pic>
        <p:nvPicPr>
          <p:cNvPr id="10" name="图片 9">
            <a:extLst>
              <a:ext uri="{FF2B5EF4-FFF2-40B4-BE49-F238E27FC236}">
                <a16:creationId xmlns:a16="http://schemas.microsoft.com/office/drawing/2014/main" id="{9D3AD293-6DB9-4E0B-83C5-64A4AB0BFF68}"/>
              </a:ext>
            </a:extLst>
          </p:cNvPr>
          <p:cNvPicPr>
            <a:picLocks noChangeAspect="1"/>
          </p:cNvPicPr>
          <p:nvPr/>
        </p:nvPicPr>
        <p:blipFill>
          <a:blip r:embed="rId3"/>
          <a:stretch>
            <a:fillRect/>
          </a:stretch>
        </p:blipFill>
        <p:spPr>
          <a:xfrm>
            <a:off x="5014528" y="680440"/>
            <a:ext cx="6928948" cy="3203974"/>
          </a:xfrm>
          <a:prstGeom prst="rect">
            <a:avLst/>
          </a:prstGeom>
        </p:spPr>
      </p:pic>
      <p:sp>
        <p:nvSpPr>
          <p:cNvPr id="12" name="文本框 11">
            <a:extLst>
              <a:ext uri="{FF2B5EF4-FFF2-40B4-BE49-F238E27FC236}">
                <a16:creationId xmlns:a16="http://schemas.microsoft.com/office/drawing/2014/main" id="{B640FD24-221E-410C-9C48-C7753D9FC5D4}"/>
              </a:ext>
            </a:extLst>
          </p:cNvPr>
          <p:cNvSpPr txBox="1"/>
          <p:nvPr/>
        </p:nvSpPr>
        <p:spPr>
          <a:xfrm>
            <a:off x="364943" y="799373"/>
            <a:ext cx="3055151" cy="369332"/>
          </a:xfrm>
          <a:prstGeom prst="rect">
            <a:avLst/>
          </a:prstGeom>
          <a:noFill/>
        </p:spPr>
        <p:txBody>
          <a:bodyPr wrap="square">
            <a:spAutoFit/>
          </a:bodyPr>
          <a:lstStyle/>
          <a:p>
            <a:r>
              <a:rPr lang="zh-CN" altLang="en-US" b="1" dirty="0"/>
              <a:t>缺失多模态聚类 </a:t>
            </a:r>
            <a:r>
              <a:rPr lang="en-US" altLang="zh-CN" b="1" dirty="0"/>
              <a:t>APADC: </a:t>
            </a:r>
            <a:endParaRPr lang="zh-CN" altLang="en-US" b="1" dirty="0"/>
          </a:p>
        </p:txBody>
      </p:sp>
      <p:sp>
        <p:nvSpPr>
          <p:cNvPr id="14" name="文本框 13">
            <a:extLst>
              <a:ext uri="{FF2B5EF4-FFF2-40B4-BE49-F238E27FC236}">
                <a16:creationId xmlns:a16="http://schemas.microsoft.com/office/drawing/2014/main" id="{8310DA82-1D0D-4C70-AC0B-261B46EDD1D4}"/>
              </a:ext>
            </a:extLst>
          </p:cNvPr>
          <p:cNvSpPr txBox="1"/>
          <p:nvPr/>
        </p:nvSpPr>
        <p:spPr>
          <a:xfrm>
            <a:off x="119405" y="6619548"/>
            <a:ext cx="8085972" cy="246221"/>
          </a:xfrm>
          <a:prstGeom prst="rect">
            <a:avLst/>
          </a:prstGeom>
          <a:noFill/>
        </p:spPr>
        <p:txBody>
          <a:bodyPr wrap="square">
            <a:spAutoFit/>
          </a:bodyPr>
          <a:lstStyle/>
          <a:p>
            <a:r>
              <a:rPr lang="en-US" altLang="zh-CN" sz="1000" dirty="0"/>
              <a:t>Unsupervised domain adaptation by backpropagation,” in Proc. Int. Conf. Mach. Learn., 2015, pp. 1180–1189. </a:t>
            </a:r>
            <a:endParaRPr lang="zh-CN" altLang="en-US" sz="1000" dirty="0"/>
          </a:p>
        </p:txBody>
      </p:sp>
      <p:pic>
        <p:nvPicPr>
          <p:cNvPr id="15" name="图片 14">
            <a:extLst>
              <a:ext uri="{FF2B5EF4-FFF2-40B4-BE49-F238E27FC236}">
                <a16:creationId xmlns:a16="http://schemas.microsoft.com/office/drawing/2014/main" id="{F2765C9F-FBBB-454B-B253-8375588249C6}"/>
              </a:ext>
            </a:extLst>
          </p:cNvPr>
          <p:cNvPicPr>
            <a:picLocks noChangeAspect="1"/>
          </p:cNvPicPr>
          <p:nvPr/>
        </p:nvPicPr>
        <p:blipFill>
          <a:blip r:embed="rId4"/>
          <a:stretch>
            <a:fillRect/>
          </a:stretch>
        </p:blipFill>
        <p:spPr>
          <a:xfrm>
            <a:off x="364943" y="1475530"/>
            <a:ext cx="4441033" cy="1284827"/>
          </a:xfrm>
          <a:prstGeom prst="rect">
            <a:avLst/>
          </a:prstGeom>
        </p:spPr>
      </p:pic>
      <p:pic>
        <p:nvPicPr>
          <p:cNvPr id="16" name="图片 15">
            <a:extLst>
              <a:ext uri="{FF2B5EF4-FFF2-40B4-BE49-F238E27FC236}">
                <a16:creationId xmlns:a16="http://schemas.microsoft.com/office/drawing/2014/main" id="{35852850-2536-4B07-AB48-7DD8E691D5C0}"/>
              </a:ext>
            </a:extLst>
          </p:cNvPr>
          <p:cNvPicPr>
            <a:picLocks noChangeAspect="1"/>
          </p:cNvPicPr>
          <p:nvPr/>
        </p:nvPicPr>
        <p:blipFill>
          <a:blip r:embed="rId5"/>
          <a:stretch>
            <a:fillRect/>
          </a:stretch>
        </p:blipFill>
        <p:spPr>
          <a:xfrm>
            <a:off x="411650" y="4805624"/>
            <a:ext cx="3866282" cy="1262459"/>
          </a:xfrm>
          <a:prstGeom prst="rect">
            <a:avLst/>
          </a:prstGeom>
        </p:spPr>
      </p:pic>
      <p:pic>
        <p:nvPicPr>
          <p:cNvPr id="17" name="图片 16">
            <a:extLst>
              <a:ext uri="{FF2B5EF4-FFF2-40B4-BE49-F238E27FC236}">
                <a16:creationId xmlns:a16="http://schemas.microsoft.com/office/drawing/2014/main" id="{D2984517-C5A1-4FB2-AF78-2CA5DEAC7599}"/>
              </a:ext>
            </a:extLst>
          </p:cNvPr>
          <p:cNvPicPr>
            <a:picLocks noChangeAspect="1"/>
          </p:cNvPicPr>
          <p:nvPr/>
        </p:nvPicPr>
        <p:blipFill>
          <a:blip r:embed="rId6"/>
          <a:stretch>
            <a:fillRect/>
          </a:stretch>
        </p:blipFill>
        <p:spPr>
          <a:xfrm>
            <a:off x="2425394" y="3782010"/>
            <a:ext cx="1633819" cy="298172"/>
          </a:xfrm>
          <a:prstGeom prst="rect">
            <a:avLst/>
          </a:prstGeom>
        </p:spPr>
      </p:pic>
      <p:sp>
        <p:nvSpPr>
          <p:cNvPr id="19" name="文本框 18">
            <a:extLst>
              <a:ext uri="{FF2B5EF4-FFF2-40B4-BE49-F238E27FC236}">
                <a16:creationId xmlns:a16="http://schemas.microsoft.com/office/drawing/2014/main" id="{C32B9118-C71A-4C60-9476-848B32E3A1A3}"/>
              </a:ext>
            </a:extLst>
          </p:cNvPr>
          <p:cNvSpPr txBox="1"/>
          <p:nvPr/>
        </p:nvSpPr>
        <p:spPr>
          <a:xfrm>
            <a:off x="855258" y="3787016"/>
            <a:ext cx="1845362" cy="307777"/>
          </a:xfrm>
          <a:prstGeom prst="rect">
            <a:avLst/>
          </a:prstGeom>
          <a:noFill/>
        </p:spPr>
        <p:txBody>
          <a:bodyPr wrap="square">
            <a:spAutoFit/>
          </a:bodyPr>
          <a:lstStyle/>
          <a:p>
            <a:r>
              <a:rPr lang="en-US" altLang="zh-CN" sz="1400" dirty="0"/>
              <a:t>Source domain</a:t>
            </a:r>
            <a:r>
              <a:rPr lang="zh-CN" altLang="en-US" sz="1400" dirty="0"/>
              <a:t>：</a:t>
            </a:r>
          </a:p>
        </p:txBody>
      </p:sp>
      <p:sp>
        <p:nvSpPr>
          <p:cNvPr id="20" name="文本框 19">
            <a:extLst>
              <a:ext uri="{FF2B5EF4-FFF2-40B4-BE49-F238E27FC236}">
                <a16:creationId xmlns:a16="http://schemas.microsoft.com/office/drawing/2014/main" id="{7A57FD86-4603-4719-8357-A865455F22F3}"/>
              </a:ext>
            </a:extLst>
          </p:cNvPr>
          <p:cNvSpPr txBox="1"/>
          <p:nvPr/>
        </p:nvSpPr>
        <p:spPr>
          <a:xfrm>
            <a:off x="855258" y="4188268"/>
            <a:ext cx="1845362" cy="307777"/>
          </a:xfrm>
          <a:prstGeom prst="rect">
            <a:avLst/>
          </a:prstGeom>
          <a:noFill/>
        </p:spPr>
        <p:txBody>
          <a:bodyPr wrap="square">
            <a:spAutoFit/>
          </a:bodyPr>
          <a:lstStyle/>
          <a:p>
            <a:r>
              <a:rPr lang="en-US" altLang="zh-CN" sz="1400" dirty="0"/>
              <a:t>Target domain</a:t>
            </a:r>
            <a:r>
              <a:rPr lang="zh-CN" altLang="en-US" sz="1400" dirty="0"/>
              <a:t>：</a:t>
            </a:r>
          </a:p>
        </p:txBody>
      </p:sp>
      <p:sp>
        <p:nvSpPr>
          <p:cNvPr id="22" name="文本框 21">
            <a:extLst>
              <a:ext uri="{FF2B5EF4-FFF2-40B4-BE49-F238E27FC236}">
                <a16:creationId xmlns:a16="http://schemas.microsoft.com/office/drawing/2014/main" id="{170C9D91-D43A-48B6-93FC-9D8260D1ABCA}"/>
              </a:ext>
            </a:extLst>
          </p:cNvPr>
          <p:cNvSpPr txBox="1"/>
          <p:nvPr/>
        </p:nvSpPr>
        <p:spPr>
          <a:xfrm>
            <a:off x="2344791" y="4186016"/>
            <a:ext cx="2477748" cy="307777"/>
          </a:xfrm>
          <a:prstGeom prst="rect">
            <a:avLst/>
          </a:prstGeom>
          <a:noFill/>
        </p:spPr>
        <p:txBody>
          <a:bodyPr wrap="square">
            <a:spAutoFit/>
          </a:bodyPr>
          <a:lstStyle/>
          <a:p>
            <a:r>
              <a:rPr lang="en-US" altLang="zh-CN" sz="1400" dirty="0"/>
              <a:t>Common feature Z</a:t>
            </a:r>
            <a:endParaRPr lang="zh-CN" altLang="en-US" sz="1400" dirty="0"/>
          </a:p>
        </p:txBody>
      </p:sp>
      <p:cxnSp>
        <p:nvCxnSpPr>
          <p:cNvPr id="23" name="直接连接符 22">
            <a:extLst>
              <a:ext uri="{FF2B5EF4-FFF2-40B4-BE49-F238E27FC236}">
                <a16:creationId xmlns:a16="http://schemas.microsoft.com/office/drawing/2014/main" id="{E9F524F3-CCA8-4663-ABB6-57A5DD992095}"/>
              </a:ext>
            </a:extLst>
          </p:cNvPr>
          <p:cNvCxnSpPr>
            <a:cxnSpLocks/>
          </p:cNvCxnSpPr>
          <p:nvPr/>
        </p:nvCxnSpPr>
        <p:spPr>
          <a:xfrm>
            <a:off x="119405" y="2989982"/>
            <a:ext cx="4876489"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6A0497D-34ED-4066-ABF7-312CB3E1942A}"/>
              </a:ext>
            </a:extLst>
          </p:cNvPr>
          <p:cNvCxnSpPr>
            <a:cxnSpLocks/>
          </p:cNvCxnSpPr>
          <p:nvPr/>
        </p:nvCxnSpPr>
        <p:spPr>
          <a:xfrm flipH="1">
            <a:off x="4995894" y="2989982"/>
            <a:ext cx="1" cy="3436641"/>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9F42D3E-AC88-4372-BB97-9D2AE96D5F51}"/>
              </a:ext>
            </a:extLst>
          </p:cNvPr>
          <p:cNvSpPr txBox="1"/>
          <p:nvPr/>
        </p:nvSpPr>
        <p:spPr>
          <a:xfrm>
            <a:off x="3420094" y="4885738"/>
            <a:ext cx="782513" cy="369332"/>
          </a:xfrm>
          <a:prstGeom prst="rect">
            <a:avLst/>
          </a:prstGeom>
          <a:noFill/>
        </p:spPr>
        <p:txBody>
          <a:bodyPr wrap="square">
            <a:spAutoFit/>
          </a:bodyPr>
          <a:lstStyle/>
          <a:p>
            <a:pPr algn="l"/>
            <a:r>
              <a:rPr lang="en-US" altLang="zh-CN" b="1" i="0" dirty="0">
                <a:solidFill>
                  <a:srgbClr val="121212"/>
                </a:solidFill>
                <a:effectLst/>
                <a:latin typeface="-apple-system"/>
              </a:rPr>
              <a:t>RKHS</a:t>
            </a:r>
          </a:p>
        </p:txBody>
      </p:sp>
    </p:spTree>
    <p:extLst>
      <p:ext uri="{BB962C8B-B14F-4D97-AF65-F5344CB8AC3E}">
        <p14:creationId xmlns:p14="http://schemas.microsoft.com/office/powerpoint/2010/main" val="25426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68887D-0EED-471A-AC95-0889D18D8C89}"/>
              </a:ext>
            </a:extLst>
          </p:cNvPr>
          <p:cNvSpPr>
            <a:spLocks noGrp="1"/>
          </p:cNvSpPr>
          <p:nvPr>
            <p:ph type="body" sz="quarter" idx="10"/>
          </p:nvPr>
        </p:nvSpPr>
        <p:spPr/>
        <p:txBody>
          <a:bodyPr/>
          <a:lstStyle/>
          <a:p>
            <a:r>
              <a:rPr lang="zh-CN" altLang="en-US" dirty="0"/>
              <a:t>类似工作</a:t>
            </a:r>
          </a:p>
        </p:txBody>
      </p:sp>
      <p:sp>
        <p:nvSpPr>
          <p:cNvPr id="5" name="文本框 4">
            <a:extLst>
              <a:ext uri="{FF2B5EF4-FFF2-40B4-BE49-F238E27FC236}">
                <a16:creationId xmlns:a16="http://schemas.microsoft.com/office/drawing/2014/main" id="{A7286610-DF24-414C-AB03-865008107E63}"/>
              </a:ext>
            </a:extLst>
          </p:cNvPr>
          <p:cNvSpPr txBox="1"/>
          <p:nvPr/>
        </p:nvSpPr>
        <p:spPr>
          <a:xfrm>
            <a:off x="6135517" y="4659106"/>
            <a:ext cx="5016238" cy="369332"/>
          </a:xfrm>
          <a:prstGeom prst="rect">
            <a:avLst/>
          </a:prstGeom>
          <a:noFill/>
        </p:spPr>
        <p:txBody>
          <a:bodyPr wrap="square" rtlCol="0">
            <a:spAutoFit/>
          </a:bodyPr>
          <a:lstStyle/>
          <a:p>
            <a:r>
              <a:rPr lang="zh-CN" altLang="en-US" dirty="0"/>
              <a:t>缺失多模态聚类</a:t>
            </a:r>
            <a:r>
              <a:rPr lang="en-US" altLang="zh-CN" dirty="0"/>
              <a:t>(</a:t>
            </a:r>
            <a:r>
              <a:rPr lang="zh-CN" altLang="en-US" dirty="0"/>
              <a:t>聚类</a:t>
            </a:r>
            <a:r>
              <a:rPr lang="en-US" altLang="zh-CN" dirty="0"/>
              <a:t>+</a:t>
            </a:r>
            <a:r>
              <a:rPr lang="zh-CN" altLang="en-US" dirty="0"/>
              <a:t>数据补全</a:t>
            </a:r>
            <a:r>
              <a:rPr lang="en-US" altLang="zh-CN" dirty="0"/>
              <a:t>)</a:t>
            </a:r>
            <a:r>
              <a:rPr lang="zh-CN" altLang="en-US" dirty="0"/>
              <a:t> </a:t>
            </a:r>
            <a:r>
              <a:rPr lang="en-US" altLang="zh-CN" dirty="0"/>
              <a:t>+ </a:t>
            </a:r>
            <a:r>
              <a:rPr lang="zh-CN" altLang="en-US" dirty="0"/>
              <a:t>分布式环境</a:t>
            </a:r>
          </a:p>
        </p:txBody>
      </p:sp>
      <p:grpSp>
        <p:nvGrpSpPr>
          <p:cNvPr id="4" name="组合 3">
            <a:extLst>
              <a:ext uri="{FF2B5EF4-FFF2-40B4-BE49-F238E27FC236}">
                <a16:creationId xmlns:a16="http://schemas.microsoft.com/office/drawing/2014/main" id="{C64FFF1C-78F8-46A1-BA51-700C3CD75420}"/>
              </a:ext>
            </a:extLst>
          </p:cNvPr>
          <p:cNvGrpSpPr/>
          <p:nvPr/>
        </p:nvGrpSpPr>
        <p:grpSpPr>
          <a:xfrm>
            <a:off x="4608618" y="582848"/>
            <a:ext cx="7411114" cy="4014114"/>
            <a:chOff x="307075" y="783266"/>
            <a:chExt cx="7411114" cy="4014114"/>
          </a:xfrm>
        </p:grpSpPr>
        <p:pic>
          <p:nvPicPr>
            <p:cNvPr id="9" name="图片 8">
              <a:extLst>
                <a:ext uri="{FF2B5EF4-FFF2-40B4-BE49-F238E27FC236}">
                  <a16:creationId xmlns:a16="http://schemas.microsoft.com/office/drawing/2014/main" id="{78924CAD-1190-4EB6-A48C-63E555F9BAEB}"/>
                </a:ext>
              </a:extLst>
            </p:cNvPr>
            <p:cNvPicPr>
              <a:picLocks noChangeAspect="1"/>
            </p:cNvPicPr>
            <p:nvPr/>
          </p:nvPicPr>
          <p:blipFill>
            <a:blip r:embed="rId2"/>
            <a:stretch>
              <a:fillRect/>
            </a:stretch>
          </p:blipFill>
          <p:spPr>
            <a:xfrm>
              <a:off x="307075" y="783266"/>
              <a:ext cx="7411114" cy="4014114"/>
            </a:xfrm>
            <a:prstGeom prst="rect">
              <a:avLst/>
            </a:prstGeom>
          </p:spPr>
        </p:pic>
        <p:sp>
          <p:nvSpPr>
            <p:cNvPr id="10" name="文本框 9">
              <a:extLst>
                <a:ext uri="{FF2B5EF4-FFF2-40B4-BE49-F238E27FC236}">
                  <a16:creationId xmlns:a16="http://schemas.microsoft.com/office/drawing/2014/main" id="{89ABA3F7-7859-4C3F-AE54-B31B9F64D398}"/>
                </a:ext>
              </a:extLst>
            </p:cNvPr>
            <p:cNvSpPr txBox="1"/>
            <p:nvPr/>
          </p:nvSpPr>
          <p:spPr>
            <a:xfrm>
              <a:off x="4342093" y="3165771"/>
              <a:ext cx="2303405" cy="388107"/>
            </a:xfrm>
            <a:prstGeom prst="rect">
              <a:avLst/>
            </a:prstGeom>
            <a:noFill/>
            <a:ln w="28575">
              <a:solidFill>
                <a:srgbClr val="FF0000"/>
              </a:solidFill>
              <a:prstDash val="lgDash"/>
            </a:ln>
          </p:spPr>
          <p:txBody>
            <a:bodyPr wrap="square" rtlCol="0">
              <a:spAutoFit/>
            </a:bodyPr>
            <a:lstStyle/>
            <a:p>
              <a:endParaRPr lang="zh-CN" altLang="en-US" dirty="0"/>
            </a:p>
          </p:txBody>
        </p:sp>
      </p:grpSp>
      <p:sp>
        <p:nvSpPr>
          <p:cNvPr id="13" name="文本占位符 6">
            <a:extLst>
              <a:ext uri="{FF2B5EF4-FFF2-40B4-BE49-F238E27FC236}">
                <a16:creationId xmlns:a16="http://schemas.microsoft.com/office/drawing/2014/main" id="{C5E431EB-172C-44F8-9124-BBD1B4652727}"/>
              </a:ext>
            </a:extLst>
          </p:cNvPr>
          <p:cNvSpPr>
            <a:spLocks noGrp="1"/>
          </p:cNvSpPr>
          <p:nvPr>
            <p:ph type="body" sz="quarter" idx="11"/>
          </p:nvPr>
        </p:nvSpPr>
        <p:spPr>
          <a:xfrm>
            <a:off x="119405" y="6432679"/>
            <a:ext cx="11710645" cy="369887"/>
          </a:xfrm>
        </p:spPr>
        <p:txBody>
          <a:bodyPr anchor="ctr"/>
          <a:lstStyle/>
          <a:p>
            <a:r>
              <a:rPr lang="en-US" altLang="zh-CN" b="0" i="0" dirty="0">
                <a:solidFill>
                  <a:srgbClr val="222222"/>
                </a:solidFill>
                <a:effectLst/>
                <a:latin typeface="Arial" panose="020B0604020202020204" pitchFamily="34" charset="0"/>
              </a:rPr>
              <a:t>Chen, </a:t>
            </a:r>
            <a:r>
              <a:rPr lang="en-US" altLang="zh-CN" b="0" i="0" dirty="0" err="1">
                <a:solidFill>
                  <a:srgbClr val="222222"/>
                </a:solidFill>
                <a:effectLst/>
                <a:latin typeface="Arial" panose="020B0604020202020204" pitchFamily="34" charset="0"/>
              </a:rPr>
              <a:t>Xinyue</a:t>
            </a:r>
            <a:r>
              <a:rPr lang="en-US" altLang="zh-CN" b="0" i="0" dirty="0">
                <a:solidFill>
                  <a:srgbClr val="222222"/>
                </a:solidFill>
                <a:effectLst/>
                <a:latin typeface="Arial" panose="020B0604020202020204" pitchFamily="34" charset="0"/>
              </a:rPr>
              <a:t>, et al. "Federated Deep Multi-View Clustering with Global Self-Supervision." </a:t>
            </a:r>
            <a:r>
              <a:rPr lang="en-US" altLang="zh-CN" b="0" i="1" dirty="0">
                <a:solidFill>
                  <a:srgbClr val="222222"/>
                </a:solidFill>
                <a:effectLst/>
                <a:latin typeface="Arial" panose="020B0604020202020204" pitchFamily="34" charset="0"/>
              </a:rPr>
              <a:t>ACM Multimedia 2023.</a:t>
            </a:r>
            <a:endParaRPr lang="zh-CN" altLang="en-US" dirty="0"/>
          </a:p>
        </p:txBody>
      </p:sp>
      <p:sp>
        <p:nvSpPr>
          <p:cNvPr id="14" name="文本框 13">
            <a:extLst>
              <a:ext uri="{FF2B5EF4-FFF2-40B4-BE49-F238E27FC236}">
                <a16:creationId xmlns:a16="http://schemas.microsoft.com/office/drawing/2014/main" id="{F8CA3F78-CA02-4A49-88DB-B1A4F4787218}"/>
              </a:ext>
            </a:extLst>
          </p:cNvPr>
          <p:cNvSpPr txBox="1"/>
          <p:nvPr/>
        </p:nvSpPr>
        <p:spPr>
          <a:xfrm>
            <a:off x="415868" y="3700064"/>
            <a:ext cx="4129939" cy="738664"/>
          </a:xfrm>
          <a:prstGeom prst="rect">
            <a:avLst/>
          </a:prstGeom>
          <a:noFill/>
        </p:spPr>
        <p:txBody>
          <a:bodyPr wrap="square" rtlCol="0">
            <a:spAutoFit/>
          </a:bodyPr>
          <a:lstStyle/>
          <a:p>
            <a:r>
              <a:rPr lang="zh-CN" altLang="en-US" sz="1400" dirty="0">
                <a:latin typeface="+mn-ea"/>
              </a:rPr>
              <a:t>① 训练一个全局的目标分布</a:t>
            </a:r>
            <a:r>
              <a:rPr lang="en-US" altLang="zh-CN" sz="1400" dirty="0">
                <a:latin typeface="+mn-ea"/>
              </a:rPr>
              <a:t>P</a:t>
            </a:r>
          </a:p>
          <a:p>
            <a:endParaRPr lang="en-US" altLang="zh-CN" sz="1400" dirty="0">
              <a:latin typeface="+mn-ea"/>
            </a:endParaRPr>
          </a:p>
          <a:p>
            <a:r>
              <a:rPr lang="zh-CN" altLang="en-US" sz="1400" dirty="0">
                <a:latin typeface="+mn-ea"/>
              </a:rPr>
              <a:t>并督促每个客户端下的分布趋于一致性</a:t>
            </a:r>
          </a:p>
        </p:txBody>
      </p:sp>
      <p:pic>
        <p:nvPicPr>
          <p:cNvPr id="18" name="图片 17">
            <a:extLst>
              <a:ext uri="{FF2B5EF4-FFF2-40B4-BE49-F238E27FC236}">
                <a16:creationId xmlns:a16="http://schemas.microsoft.com/office/drawing/2014/main" id="{5CBA5523-14EB-4A97-A326-57A9D236CBDB}"/>
              </a:ext>
            </a:extLst>
          </p:cNvPr>
          <p:cNvPicPr>
            <a:picLocks noChangeAspect="1"/>
          </p:cNvPicPr>
          <p:nvPr/>
        </p:nvPicPr>
        <p:blipFill>
          <a:blip r:embed="rId3"/>
          <a:stretch>
            <a:fillRect/>
          </a:stretch>
        </p:blipFill>
        <p:spPr>
          <a:xfrm>
            <a:off x="460944" y="4596962"/>
            <a:ext cx="3880474" cy="761359"/>
          </a:xfrm>
          <a:prstGeom prst="rect">
            <a:avLst/>
          </a:prstGeom>
        </p:spPr>
      </p:pic>
      <p:sp>
        <p:nvSpPr>
          <p:cNvPr id="19" name="文本框 18">
            <a:extLst>
              <a:ext uri="{FF2B5EF4-FFF2-40B4-BE49-F238E27FC236}">
                <a16:creationId xmlns:a16="http://schemas.microsoft.com/office/drawing/2014/main" id="{194474D1-276B-4F77-8EA9-25DB516CCD9C}"/>
              </a:ext>
            </a:extLst>
          </p:cNvPr>
          <p:cNvSpPr txBox="1"/>
          <p:nvPr/>
        </p:nvSpPr>
        <p:spPr>
          <a:xfrm>
            <a:off x="460944" y="5660433"/>
            <a:ext cx="3192656" cy="307777"/>
          </a:xfrm>
          <a:prstGeom prst="rect">
            <a:avLst/>
          </a:prstGeom>
          <a:noFill/>
        </p:spPr>
        <p:txBody>
          <a:bodyPr wrap="square" rtlCol="0">
            <a:spAutoFit/>
          </a:bodyPr>
          <a:lstStyle/>
          <a:p>
            <a:r>
              <a:rPr lang="zh-CN" altLang="en-US" sz="1400" dirty="0"/>
              <a:t>② 簇分配</a:t>
            </a:r>
            <a:r>
              <a:rPr lang="en-US" altLang="zh-CN" sz="1400" dirty="0"/>
              <a:t>Q</a:t>
            </a:r>
            <a:r>
              <a:rPr lang="zh-CN" altLang="en-US" sz="1400" dirty="0"/>
              <a:t>之间的对齐</a:t>
            </a:r>
          </a:p>
        </p:txBody>
      </p:sp>
      <p:pic>
        <p:nvPicPr>
          <p:cNvPr id="6" name="图片 5">
            <a:extLst>
              <a:ext uri="{FF2B5EF4-FFF2-40B4-BE49-F238E27FC236}">
                <a16:creationId xmlns:a16="http://schemas.microsoft.com/office/drawing/2014/main" id="{229E27BB-90EA-4AD8-9230-B6732E8E6EA3}"/>
              </a:ext>
            </a:extLst>
          </p:cNvPr>
          <p:cNvPicPr>
            <a:picLocks noChangeAspect="1"/>
          </p:cNvPicPr>
          <p:nvPr/>
        </p:nvPicPr>
        <p:blipFill>
          <a:blip r:embed="rId4"/>
          <a:stretch>
            <a:fillRect/>
          </a:stretch>
        </p:blipFill>
        <p:spPr>
          <a:xfrm>
            <a:off x="258139" y="646791"/>
            <a:ext cx="4603635" cy="2628662"/>
          </a:xfrm>
          <a:prstGeom prst="rect">
            <a:avLst/>
          </a:prstGeom>
        </p:spPr>
      </p:pic>
      <p:cxnSp>
        <p:nvCxnSpPr>
          <p:cNvPr id="20" name="直接连接符 19">
            <a:extLst>
              <a:ext uri="{FF2B5EF4-FFF2-40B4-BE49-F238E27FC236}">
                <a16:creationId xmlns:a16="http://schemas.microsoft.com/office/drawing/2014/main" id="{CABFEA68-2EE7-4634-A699-D9C651F1BD07}"/>
              </a:ext>
            </a:extLst>
          </p:cNvPr>
          <p:cNvCxnSpPr>
            <a:cxnSpLocks/>
          </p:cNvCxnSpPr>
          <p:nvPr/>
        </p:nvCxnSpPr>
        <p:spPr>
          <a:xfrm>
            <a:off x="119405" y="3543774"/>
            <a:ext cx="4375322"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6FDE34D-64E7-430A-A606-5F580103FA54}"/>
              </a:ext>
            </a:extLst>
          </p:cNvPr>
          <p:cNvCxnSpPr>
            <a:cxnSpLocks/>
          </p:cNvCxnSpPr>
          <p:nvPr/>
        </p:nvCxnSpPr>
        <p:spPr>
          <a:xfrm>
            <a:off x="4494727" y="3543774"/>
            <a:ext cx="51080" cy="2888905"/>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81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B2459967-28A5-4CB7-995A-73D1397CB421}"/>
              </a:ext>
            </a:extLst>
          </p:cNvPr>
          <p:cNvSpPr>
            <a:spLocks noGrp="1"/>
          </p:cNvSpPr>
          <p:nvPr>
            <p:ph type="body" sz="quarter" idx="10"/>
          </p:nvPr>
        </p:nvSpPr>
        <p:spPr/>
        <p:txBody>
          <a:bodyPr/>
          <a:lstStyle/>
          <a:p>
            <a:r>
              <a:rPr lang="en-US" altLang="zh-CN" dirty="0"/>
              <a:t>Reconsidering Representation Alignment for Multi-view Clustering</a:t>
            </a:r>
          </a:p>
          <a:p>
            <a:endParaRPr lang="zh-CN" altLang="en-US" dirty="0"/>
          </a:p>
        </p:txBody>
      </p:sp>
      <p:sp>
        <p:nvSpPr>
          <p:cNvPr id="9" name="文本占位符 8">
            <a:extLst>
              <a:ext uri="{FF2B5EF4-FFF2-40B4-BE49-F238E27FC236}">
                <a16:creationId xmlns:a16="http://schemas.microsoft.com/office/drawing/2014/main" id="{966402E8-391D-4A00-9A67-23001B1917B4}"/>
              </a:ext>
            </a:extLst>
          </p:cNvPr>
          <p:cNvSpPr>
            <a:spLocks noGrp="1"/>
          </p:cNvSpPr>
          <p:nvPr>
            <p:ph type="body" sz="quarter" idx="11"/>
          </p:nvPr>
        </p:nvSpPr>
        <p:spPr>
          <a:xfrm>
            <a:off x="119405" y="6488113"/>
            <a:ext cx="11710645" cy="369887"/>
          </a:xfrm>
        </p:spPr>
        <p:txBody>
          <a:bodyPr/>
          <a:lstStyle/>
          <a:p>
            <a:r>
              <a:rPr lang="en-US" altLang="zh-CN" b="0" i="0" dirty="0" err="1">
                <a:solidFill>
                  <a:srgbClr val="222222"/>
                </a:solidFill>
                <a:effectLst/>
                <a:latin typeface="Arial" panose="020B0604020202020204" pitchFamily="34" charset="0"/>
              </a:rPr>
              <a:t>Trosten</a:t>
            </a:r>
            <a:r>
              <a:rPr lang="en-US" altLang="zh-CN" b="0" i="0" dirty="0">
                <a:solidFill>
                  <a:srgbClr val="222222"/>
                </a:solidFill>
                <a:effectLst/>
                <a:latin typeface="Arial" panose="020B0604020202020204" pitchFamily="34" charset="0"/>
              </a:rPr>
              <a:t>, Daniel J., Sigurd </a:t>
            </a:r>
            <a:r>
              <a:rPr lang="en-US" altLang="zh-CN" b="0" i="0" dirty="0" err="1">
                <a:solidFill>
                  <a:srgbClr val="222222"/>
                </a:solidFill>
                <a:effectLst/>
                <a:latin typeface="Arial" panose="020B0604020202020204" pitchFamily="34" charset="0"/>
              </a:rPr>
              <a:t>Lokse</a:t>
            </a:r>
            <a:r>
              <a:rPr lang="en-US" altLang="zh-CN" b="0" i="0" dirty="0">
                <a:solidFill>
                  <a:srgbClr val="222222"/>
                </a:solidFill>
                <a:effectLst/>
                <a:latin typeface="Arial" panose="020B0604020202020204" pitchFamily="34" charset="0"/>
              </a:rPr>
              <a:t>, Robert </a:t>
            </a:r>
            <a:r>
              <a:rPr lang="en-US" altLang="zh-CN" b="0" i="0" dirty="0" err="1">
                <a:solidFill>
                  <a:srgbClr val="222222"/>
                </a:solidFill>
                <a:effectLst/>
                <a:latin typeface="Arial" panose="020B0604020202020204" pitchFamily="34" charset="0"/>
              </a:rPr>
              <a:t>Jenssen</a:t>
            </a:r>
            <a:r>
              <a:rPr lang="en-US" altLang="zh-CN" b="0" i="0" dirty="0">
                <a:solidFill>
                  <a:srgbClr val="222222"/>
                </a:solidFill>
                <a:effectLst/>
                <a:latin typeface="Arial" panose="020B0604020202020204" pitchFamily="34" charset="0"/>
              </a:rPr>
              <a:t>, and Michael </a:t>
            </a:r>
            <a:r>
              <a:rPr lang="en-US" altLang="zh-CN" b="0" i="0" dirty="0" err="1">
                <a:solidFill>
                  <a:srgbClr val="222222"/>
                </a:solidFill>
                <a:effectLst/>
                <a:latin typeface="Arial" panose="020B0604020202020204" pitchFamily="34" charset="0"/>
              </a:rPr>
              <a:t>Kampffmeyer</a:t>
            </a:r>
            <a:r>
              <a:rPr lang="en-US" altLang="zh-CN" b="0" i="0" dirty="0">
                <a:solidFill>
                  <a:srgbClr val="222222"/>
                </a:solidFill>
                <a:effectLst/>
                <a:latin typeface="Arial" panose="020B0604020202020204" pitchFamily="34" charset="0"/>
              </a:rPr>
              <a:t>. "Reconsidering representation alignment for multi-view clustering." In CVPR 2020</a:t>
            </a:r>
            <a:endParaRPr lang="zh-CN" altLang="en-US" dirty="0"/>
          </a:p>
        </p:txBody>
      </p:sp>
      <p:pic>
        <p:nvPicPr>
          <p:cNvPr id="10" name="图片 9">
            <a:extLst>
              <a:ext uri="{FF2B5EF4-FFF2-40B4-BE49-F238E27FC236}">
                <a16:creationId xmlns:a16="http://schemas.microsoft.com/office/drawing/2014/main" id="{F4458B8F-55C6-4386-972F-7E62E6A3613B}"/>
              </a:ext>
            </a:extLst>
          </p:cNvPr>
          <p:cNvPicPr>
            <a:picLocks noChangeAspect="1"/>
          </p:cNvPicPr>
          <p:nvPr/>
        </p:nvPicPr>
        <p:blipFill>
          <a:blip r:embed="rId3"/>
          <a:stretch>
            <a:fillRect/>
          </a:stretch>
        </p:blipFill>
        <p:spPr>
          <a:xfrm>
            <a:off x="1430434" y="926575"/>
            <a:ext cx="8553890" cy="2013053"/>
          </a:xfrm>
          <a:prstGeom prst="rect">
            <a:avLst/>
          </a:prstGeom>
        </p:spPr>
      </p:pic>
      <p:sp>
        <p:nvSpPr>
          <p:cNvPr id="11" name="文本框 10">
            <a:extLst>
              <a:ext uri="{FF2B5EF4-FFF2-40B4-BE49-F238E27FC236}">
                <a16:creationId xmlns:a16="http://schemas.microsoft.com/office/drawing/2014/main" id="{E62E0A10-5AA9-462C-A551-65F26FF7CCC5}"/>
              </a:ext>
            </a:extLst>
          </p:cNvPr>
          <p:cNvSpPr txBox="1"/>
          <p:nvPr/>
        </p:nvSpPr>
        <p:spPr>
          <a:xfrm>
            <a:off x="3390576" y="3577731"/>
            <a:ext cx="4633607" cy="461665"/>
          </a:xfrm>
          <a:prstGeom prst="rect">
            <a:avLst/>
          </a:prstGeom>
          <a:noFill/>
        </p:spPr>
        <p:txBody>
          <a:bodyPr wrap="square" rtlCol="0">
            <a:spAutoFit/>
          </a:bodyPr>
          <a:lstStyle/>
          <a:p>
            <a:r>
              <a:rPr lang="zh-CN" altLang="en-US" sz="2400" dirty="0"/>
              <a:t>多视图聚类下的  </a:t>
            </a:r>
            <a:r>
              <a:rPr lang="zh-CN" altLang="en-US" sz="2400" b="1" dirty="0"/>
              <a:t>表征对齐</a:t>
            </a:r>
          </a:p>
        </p:txBody>
      </p:sp>
    </p:spTree>
    <p:extLst>
      <p:ext uri="{BB962C8B-B14F-4D97-AF65-F5344CB8AC3E}">
        <p14:creationId xmlns:p14="http://schemas.microsoft.com/office/powerpoint/2010/main" val="2707967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F3BD7D2-2E04-432A-A44F-7F627FE3A56C}"/>
              </a:ext>
            </a:extLst>
          </p:cNvPr>
          <p:cNvSpPr>
            <a:spLocks noGrp="1"/>
          </p:cNvSpPr>
          <p:nvPr>
            <p:ph type="body" sz="quarter" idx="10"/>
          </p:nvPr>
        </p:nvSpPr>
        <p:spPr/>
        <p:txBody>
          <a:bodyPr/>
          <a:lstStyle/>
          <a:p>
            <a:r>
              <a:rPr lang="en-US" altLang="zh-CN" dirty="0" err="1"/>
              <a:t>Rleated</a:t>
            </a:r>
            <a:r>
              <a:rPr lang="en-US" altLang="zh-CN" dirty="0"/>
              <a:t> work</a:t>
            </a:r>
            <a:endParaRPr lang="zh-CN" altLang="en-US" dirty="0"/>
          </a:p>
        </p:txBody>
      </p:sp>
      <p:pic>
        <p:nvPicPr>
          <p:cNvPr id="12" name="图片 11">
            <a:extLst>
              <a:ext uri="{FF2B5EF4-FFF2-40B4-BE49-F238E27FC236}">
                <a16:creationId xmlns:a16="http://schemas.microsoft.com/office/drawing/2014/main" id="{C51AD42F-002E-4E27-B11D-2DE2695254EA}"/>
              </a:ext>
            </a:extLst>
          </p:cNvPr>
          <p:cNvPicPr>
            <a:picLocks noChangeAspect="1"/>
          </p:cNvPicPr>
          <p:nvPr/>
        </p:nvPicPr>
        <p:blipFill>
          <a:blip r:embed="rId3"/>
          <a:stretch>
            <a:fillRect/>
          </a:stretch>
        </p:blipFill>
        <p:spPr>
          <a:xfrm>
            <a:off x="192996" y="2269068"/>
            <a:ext cx="6937777" cy="2296505"/>
          </a:xfrm>
          <a:prstGeom prst="rect">
            <a:avLst/>
          </a:prstGeom>
        </p:spPr>
      </p:pic>
      <p:sp>
        <p:nvSpPr>
          <p:cNvPr id="23" name="文本框 22">
            <a:extLst>
              <a:ext uri="{FF2B5EF4-FFF2-40B4-BE49-F238E27FC236}">
                <a16:creationId xmlns:a16="http://schemas.microsoft.com/office/drawing/2014/main" id="{12577A3B-9201-427C-9DF2-28F0911B9817}"/>
              </a:ext>
            </a:extLst>
          </p:cNvPr>
          <p:cNvSpPr txBox="1"/>
          <p:nvPr/>
        </p:nvSpPr>
        <p:spPr>
          <a:xfrm>
            <a:off x="289167" y="640514"/>
            <a:ext cx="3430778" cy="400110"/>
          </a:xfrm>
          <a:prstGeom prst="rect">
            <a:avLst/>
          </a:prstGeom>
          <a:noFill/>
        </p:spPr>
        <p:txBody>
          <a:bodyPr wrap="square" rtlCol="0">
            <a:spAutoFit/>
          </a:bodyPr>
          <a:lstStyle/>
          <a:p>
            <a:r>
              <a:rPr lang="zh-CN" altLang="en-US" sz="2000" dirty="0"/>
              <a:t>基于</a:t>
            </a:r>
            <a:r>
              <a:rPr lang="en-US" altLang="zh-CN" sz="2000" dirty="0"/>
              <a:t>GAN</a:t>
            </a:r>
            <a:r>
              <a:rPr lang="zh-CN" altLang="en-US" sz="2000" dirty="0"/>
              <a:t>的对齐的方法：</a:t>
            </a:r>
          </a:p>
        </p:txBody>
      </p:sp>
      <p:sp>
        <p:nvSpPr>
          <p:cNvPr id="25" name="文本框 24">
            <a:extLst>
              <a:ext uri="{FF2B5EF4-FFF2-40B4-BE49-F238E27FC236}">
                <a16:creationId xmlns:a16="http://schemas.microsoft.com/office/drawing/2014/main" id="{633EFE48-2CA6-4802-8EC0-255AD4EF8236}"/>
              </a:ext>
            </a:extLst>
          </p:cNvPr>
          <p:cNvSpPr txBox="1"/>
          <p:nvPr/>
        </p:nvSpPr>
        <p:spPr>
          <a:xfrm>
            <a:off x="240676" y="4796493"/>
            <a:ext cx="6937775" cy="584775"/>
          </a:xfrm>
          <a:prstGeom prst="rect">
            <a:avLst/>
          </a:prstGeom>
          <a:noFill/>
        </p:spPr>
        <p:txBody>
          <a:bodyPr wrap="square" rtlCol="0">
            <a:spAutoFit/>
          </a:bodyPr>
          <a:lstStyle/>
          <a:p>
            <a:r>
              <a:rPr lang="en-US" altLang="zh-CN" sz="1600" dirty="0"/>
              <a:t>EAMC:    </a:t>
            </a:r>
            <a:r>
              <a:rPr lang="zh-CN" altLang="en-US" sz="1600" dirty="0"/>
              <a:t>以视图一作为锚点，其他视图特征作为虚假信息</a:t>
            </a:r>
            <a:endParaRPr lang="en-US" altLang="zh-CN" sz="1600" dirty="0"/>
          </a:p>
          <a:p>
            <a:r>
              <a:rPr lang="en-US" altLang="zh-CN" sz="1100" dirty="0">
                <a:latin typeface="Roboto" panose="02000000000000000000" pitchFamily="2" charset="0"/>
              </a:rPr>
              <a:t>                        </a:t>
            </a:r>
            <a:r>
              <a:rPr lang="zh-CN" altLang="en-US" sz="1600" dirty="0"/>
              <a:t>验证实际数据</a:t>
            </a:r>
            <a:r>
              <a:rPr lang="en-US" altLang="zh-CN" sz="1600" dirty="0"/>
              <a:t>(</a:t>
            </a:r>
            <a:r>
              <a:rPr lang="zh-CN" altLang="en-US" sz="1600" dirty="0"/>
              <a:t>视图</a:t>
            </a:r>
            <a:r>
              <a:rPr lang="en-US" altLang="zh-CN" sz="1600" dirty="0"/>
              <a:t>1)</a:t>
            </a:r>
            <a:r>
              <a:rPr lang="zh-CN" altLang="en-US" sz="1600" dirty="0"/>
              <a:t>和虚假数据</a:t>
            </a:r>
            <a:r>
              <a:rPr lang="en-US" altLang="zh-CN" sz="1600" dirty="0"/>
              <a:t>(</a:t>
            </a:r>
            <a:r>
              <a:rPr lang="zh-CN" altLang="en-US" sz="1600" dirty="0"/>
              <a:t>其他视图</a:t>
            </a:r>
            <a:r>
              <a:rPr lang="en-US" altLang="zh-CN" sz="1600" dirty="0"/>
              <a:t>)</a:t>
            </a:r>
            <a:r>
              <a:rPr lang="zh-CN" altLang="en-US" sz="1600" dirty="0"/>
              <a:t>是否属于相同的分布</a:t>
            </a:r>
            <a:endParaRPr lang="en-US" altLang="zh-CN" sz="1600" dirty="0"/>
          </a:p>
        </p:txBody>
      </p:sp>
      <p:cxnSp>
        <p:nvCxnSpPr>
          <p:cNvPr id="26" name="直接连接符 25">
            <a:extLst>
              <a:ext uri="{FF2B5EF4-FFF2-40B4-BE49-F238E27FC236}">
                <a16:creationId xmlns:a16="http://schemas.microsoft.com/office/drawing/2014/main" id="{F0BA04B3-B7B8-4B84-9567-B885E47C9C7D}"/>
              </a:ext>
            </a:extLst>
          </p:cNvPr>
          <p:cNvCxnSpPr>
            <a:cxnSpLocks/>
          </p:cNvCxnSpPr>
          <p:nvPr/>
        </p:nvCxnSpPr>
        <p:spPr>
          <a:xfrm>
            <a:off x="119405" y="2134290"/>
            <a:ext cx="7084959"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1851085B-D658-4277-A799-A76274ECFA53}"/>
              </a:ext>
            </a:extLst>
          </p:cNvPr>
          <p:cNvCxnSpPr>
            <a:cxnSpLocks/>
          </p:cNvCxnSpPr>
          <p:nvPr/>
        </p:nvCxnSpPr>
        <p:spPr>
          <a:xfrm>
            <a:off x="7164597" y="554182"/>
            <a:ext cx="0" cy="510540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2" name="文本占位符 6">
            <a:extLst>
              <a:ext uri="{FF2B5EF4-FFF2-40B4-BE49-F238E27FC236}">
                <a16:creationId xmlns:a16="http://schemas.microsoft.com/office/drawing/2014/main" id="{B0BB0F8A-8E2C-4FAB-843B-AFA5528938A9}"/>
              </a:ext>
            </a:extLst>
          </p:cNvPr>
          <p:cNvSpPr txBox="1">
            <a:spLocks/>
          </p:cNvSpPr>
          <p:nvPr/>
        </p:nvSpPr>
        <p:spPr>
          <a:xfrm>
            <a:off x="240676" y="6075921"/>
            <a:ext cx="11710645" cy="36988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latin typeface="+mn-ea"/>
              </a:rPr>
              <a:t>DAMC </a:t>
            </a:r>
            <a:r>
              <a:rPr lang="en-US" altLang="zh-CN" dirty="0">
                <a:latin typeface="+mn-ea"/>
              </a:rPr>
              <a:t>: Li, Z., Wang, Q., Tao, Z., Gao, Q., &amp; Yang, Z. (2019, August). Deep Adversarial Multi-view Clustering Network. In </a:t>
            </a:r>
            <a:r>
              <a:rPr lang="en-US" altLang="zh-CN" i="1" dirty="0">
                <a:latin typeface="+mn-ea"/>
              </a:rPr>
              <a:t>IJCAI</a:t>
            </a:r>
          </a:p>
          <a:p>
            <a:r>
              <a:rPr lang="en-US" altLang="zh-CN" b="1" dirty="0">
                <a:latin typeface="+mn-ea"/>
              </a:rPr>
              <a:t>EAMC: </a:t>
            </a:r>
            <a:r>
              <a:rPr lang="en-US" altLang="zh-CN" dirty="0">
                <a:latin typeface="+mn-ea"/>
              </a:rPr>
              <a:t>Zhou, R., &amp; Shen, Y. D. (2020). End-to-end adversarial-attention network for multi-modal clustering. In </a:t>
            </a:r>
            <a:r>
              <a:rPr lang="en-US" altLang="zh-CN" i="1" dirty="0">
                <a:latin typeface="+mn-ea"/>
              </a:rPr>
              <a:t>CVPR</a:t>
            </a:r>
            <a:endParaRPr lang="zh-CN" altLang="en-US" dirty="0">
              <a:latin typeface="+mn-ea"/>
            </a:endParaRPr>
          </a:p>
        </p:txBody>
      </p:sp>
      <p:sp>
        <p:nvSpPr>
          <p:cNvPr id="33" name="文本框 32">
            <a:extLst>
              <a:ext uri="{FF2B5EF4-FFF2-40B4-BE49-F238E27FC236}">
                <a16:creationId xmlns:a16="http://schemas.microsoft.com/office/drawing/2014/main" id="{49323724-3605-4181-80A4-C6458A9724FB}"/>
              </a:ext>
            </a:extLst>
          </p:cNvPr>
          <p:cNvSpPr txBox="1"/>
          <p:nvPr/>
        </p:nvSpPr>
        <p:spPr>
          <a:xfrm>
            <a:off x="1387251" y="1203821"/>
            <a:ext cx="4080164" cy="646331"/>
          </a:xfrm>
          <a:prstGeom prst="rect">
            <a:avLst/>
          </a:prstGeom>
          <a:noFill/>
        </p:spPr>
        <p:txBody>
          <a:bodyPr wrap="square" rtlCol="0">
            <a:spAutoFit/>
          </a:bodyPr>
          <a:lstStyle/>
          <a:p>
            <a:r>
              <a:rPr lang="zh-CN" altLang="en-US" dirty="0"/>
              <a:t>相互对抗来促使视图表征之间的对齐</a:t>
            </a:r>
            <a:r>
              <a:rPr lang="en-US" altLang="zh-CN" dirty="0"/>
              <a:t>, e.g., DAMC EAMC</a:t>
            </a:r>
            <a:endParaRPr lang="zh-CN" altLang="en-US" dirty="0"/>
          </a:p>
        </p:txBody>
      </p:sp>
      <p:sp>
        <p:nvSpPr>
          <p:cNvPr id="37" name="文本框 36">
            <a:extLst>
              <a:ext uri="{FF2B5EF4-FFF2-40B4-BE49-F238E27FC236}">
                <a16:creationId xmlns:a16="http://schemas.microsoft.com/office/drawing/2014/main" id="{16A0D916-D5E2-471F-B821-2F384FAFAFD1}"/>
              </a:ext>
            </a:extLst>
          </p:cNvPr>
          <p:cNvSpPr txBox="1"/>
          <p:nvPr/>
        </p:nvSpPr>
        <p:spPr>
          <a:xfrm>
            <a:off x="7381866" y="3115870"/>
            <a:ext cx="4520964" cy="2308324"/>
          </a:xfrm>
          <a:prstGeom prst="rect">
            <a:avLst/>
          </a:prstGeom>
          <a:noFill/>
        </p:spPr>
        <p:txBody>
          <a:bodyPr wrap="square">
            <a:spAutoFit/>
          </a:bodyPr>
          <a:lstStyle/>
          <a:p>
            <a:r>
              <a:rPr lang="zh-CN" altLang="en-US" b="0" i="0" dirty="0">
                <a:effectLst/>
                <a:latin typeface="-apple-system"/>
              </a:rPr>
              <a:t>维持视图不变性</a:t>
            </a:r>
            <a:r>
              <a:rPr lang="en-US" altLang="zh-CN" b="0" i="0" dirty="0">
                <a:effectLst/>
                <a:latin typeface="-apple-system"/>
              </a:rPr>
              <a:t>:</a:t>
            </a:r>
            <a:endParaRPr lang="en-US" altLang="zh-CN" dirty="0">
              <a:latin typeface="-apple-system"/>
            </a:endParaRPr>
          </a:p>
          <a:p>
            <a:endParaRPr lang="en-US" altLang="zh-CN" dirty="0">
              <a:latin typeface="-apple-system"/>
            </a:endParaRPr>
          </a:p>
          <a:p>
            <a:r>
              <a:rPr lang="zh-CN" altLang="en-US" b="0" i="0" dirty="0">
                <a:effectLst/>
                <a:latin typeface="-apple-system"/>
              </a:rPr>
              <a:t>保留所有视图中都存在的信息，</a:t>
            </a:r>
            <a:endParaRPr lang="en-US" altLang="zh-CN" b="0" i="0" dirty="0">
              <a:effectLst/>
              <a:latin typeface="-apple-system"/>
            </a:endParaRPr>
          </a:p>
          <a:p>
            <a:r>
              <a:rPr lang="zh-CN" altLang="en-US" b="0" i="0" dirty="0">
                <a:effectLst/>
                <a:latin typeface="-apple-system"/>
              </a:rPr>
              <a:t>同时丢弃仅存在于部分视图中的信息。</a:t>
            </a:r>
            <a:endParaRPr lang="en-US" altLang="zh-CN" b="0" i="0" dirty="0">
              <a:effectLst/>
              <a:latin typeface="-apple-system"/>
            </a:endParaRPr>
          </a:p>
          <a:p>
            <a:endParaRPr lang="en-US" altLang="zh-CN" dirty="0">
              <a:latin typeface="-apple-system"/>
            </a:endParaRPr>
          </a:p>
          <a:p>
            <a:endParaRPr lang="en-US" altLang="zh-CN" dirty="0">
              <a:latin typeface="-apple-system"/>
            </a:endParaRPr>
          </a:p>
          <a:p>
            <a:r>
              <a:rPr lang="zh-CN" altLang="en-US" b="0" i="0" dirty="0">
                <a:effectLst/>
                <a:latin typeface="-apple-system"/>
              </a:rPr>
              <a:t>如果视图中有一些特定信息跟聚类目标是不太相关的，删除掉将有利于聚类性能</a:t>
            </a:r>
            <a:endParaRPr lang="en-US" altLang="zh-CN" b="0" i="0" dirty="0">
              <a:effectLst/>
              <a:latin typeface="-apple-system"/>
            </a:endParaRPr>
          </a:p>
        </p:txBody>
      </p:sp>
      <p:sp>
        <p:nvSpPr>
          <p:cNvPr id="38" name="文本框 37">
            <a:extLst>
              <a:ext uri="{FF2B5EF4-FFF2-40B4-BE49-F238E27FC236}">
                <a16:creationId xmlns:a16="http://schemas.microsoft.com/office/drawing/2014/main" id="{2C580C00-DBE3-4A2B-AE67-73896D3336CB}"/>
              </a:ext>
            </a:extLst>
          </p:cNvPr>
          <p:cNvSpPr txBox="1"/>
          <p:nvPr/>
        </p:nvSpPr>
        <p:spPr>
          <a:xfrm>
            <a:off x="7363275" y="2468394"/>
            <a:ext cx="2279073" cy="369332"/>
          </a:xfrm>
          <a:prstGeom prst="rect">
            <a:avLst/>
          </a:prstGeom>
          <a:noFill/>
        </p:spPr>
        <p:txBody>
          <a:bodyPr wrap="square" rtlCol="0">
            <a:spAutoFit/>
          </a:bodyPr>
          <a:lstStyle/>
          <a:p>
            <a:r>
              <a:rPr lang="zh-CN" altLang="en-US" b="1" dirty="0"/>
              <a:t>表征对齐有什么好处？</a:t>
            </a:r>
          </a:p>
        </p:txBody>
      </p:sp>
      <p:sp>
        <p:nvSpPr>
          <p:cNvPr id="13" name="文本框 12">
            <a:extLst>
              <a:ext uri="{FF2B5EF4-FFF2-40B4-BE49-F238E27FC236}">
                <a16:creationId xmlns:a16="http://schemas.microsoft.com/office/drawing/2014/main" id="{AACA8A8E-FE40-494A-9C3E-4D2E5A79F0FA}"/>
              </a:ext>
            </a:extLst>
          </p:cNvPr>
          <p:cNvSpPr txBox="1"/>
          <p:nvPr/>
        </p:nvSpPr>
        <p:spPr>
          <a:xfrm>
            <a:off x="7503555" y="855958"/>
            <a:ext cx="2825301" cy="923330"/>
          </a:xfrm>
          <a:prstGeom prst="rect">
            <a:avLst/>
          </a:prstGeom>
          <a:noFill/>
        </p:spPr>
        <p:txBody>
          <a:bodyPr wrap="square">
            <a:spAutoFit/>
          </a:bodyPr>
          <a:lstStyle/>
          <a:p>
            <a:r>
              <a:rPr lang="en-US" altLang="zh-CN" dirty="0"/>
              <a:t>EAMC:</a:t>
            </a:r>
          </a:p>
          <a:p>
            <a:endParaRPr lang="en-US" altLang="zh-CN" dirty="0"/>
          </a:p>
          <a:p>
            <a:r>
              <a:rPr lang="en-US" altLang="zh-CN" dirty="0"/>
              <a:t>GAN + attention</a:t>
            </a:r>
            <a:r>
              <a:rPr lang="zh-CN" altLang="en-US" dirty="0"/>
              <a:t>学习权重</a:t>
            </a:r>
          </a:p>
        </p:txBody>
      </p:sp>
    </p:spTree>
    <p:extLst>
      <p:ext uri="{BB962C8B-B14F-4D97-AF65-F5344CB8AC3E}">
        <p14:creationId xmlns:p14="http://schemas.microsoft.com/office/powerpoint/2010/main" val="37156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F3BD7D2-2E04-432A-A44F-7F627FE3A56C}"/>
              </a:ext>
            </a:extLst>
          </p:cNvPr>
          <p:cNvSpPr>
            <a:spLocks noGrp="1"/>
          </p:cNvSpPr>
          <p:nvPr>
            <p:ph type="body" sz="quarter" idx="10"/>
          </p:nvPr>
        </p:nvSpPr>
        <p:spPr/>
        <p:txBody>
          <a:bodyPr/>
          <a:lstStyle/>
          <a:p>
            <a:r>
              <a:rPr lang="en-US" altLang="zh-CN" dirty="0" err="1"/>
              <a:t>Rleated</a:t>
            </a:r>
            <a:r>
              <a:rPr lang="en-US" altLang="zh-CN" dirty="0"/>
              <a:t> work</a:t>
            </a:r>
            <a:endParaRPr lang="zh-CN" altLang="en-US" dirty="0"/>
          </a:p>
        </p:txBody>
      </p:sp>
      <p:pic>
        <p:nvPicPr>
          <p:cNvPr id="12" name="图片 11">
            <a:extLst>
              <a:ext uri="{FF2B5EF4-FFF2-40B4-BE49-F238E27FC236}">
                <a16:creationId xmlns:a16="http://schemas.microsoft.com/office/drawing/2014/main" id="{C51AD42F-002E-4E27-B11D-2DE2695254EA}"/>
              </a:ext>
            </a:extLst>
          </p:cNvPr>
          <p:cNvPicPr>
            <a:picLocks noChangeAspect="1"/>
          </p:cNvPicPr>
          <p:nvPr/>
        </p:nvPicPr>
        <p:blipFill>
          <a:blip r:embed="rId3"/>
          <a:stretch>
            <a:fillRect/>
          </a:stretch>
        </p:blipFill>
        <p:spPr>
          <a:xfrm>
            <a:off x="6458841" y="654844"/>
            <a:ext cx="5457191" cy="1806410"/>
          </a:xfrm>
          <a:prstGeom prst="rect">
            <a:avLst/>
          </a:prstGeom>
        </p:spPr>
      </p:pic>
      <p:sp>
        <p:nvSpPr>
          <p:cNvPr id="25" name="文本框 24">
            <a:extLst>
              <a:ext uri="{FF2B5EF4-FFF2-40B4-BE49-F238E27FC236}">
                <a16:creationId xmlns:a16="http://schemas.microsoft.com/office/drawing/2014/main" id="{633EFE48-2CA6-4802-8EC0-255AD4EF8236}"/>
              </a:ext>
            </a:extLst>
          </p:cNvPr>
          <p:cNvSpPr txBox="1"/>
          <p:nvPr/>
        </p:nvSpPr>
        <p:spPr>
          <a:xfrm>
            <a:off x="6715819" y="2485480"/>
            <a:ext cx="5320064" cy="461665"/>
          </a:xfrm>
          <a:prstGeom prst="rect">
            <a:avLst/>
          </a:prstGeom>
          <a:noFill/>
        </p:spPr>
        <p:txBody>
          <a:bodyPr wrap="square" rtlCol="0">
            <a:spAutoFit/>
          </a:bodyPr>
          <a:lstStyle/>
          <a:p>
            <a:r>
              <a:rPr lang="en-US" altLang="zh-CN" sz="1200" dirty="0"/>
              <a:t>EAMC:    </a:t>
            </a:r>
            <a:r>
              <a:rPr lang="zh-CN" altLang="en-US" sz="1200" dirty="0"/>
              <a:t>以视图一作为锚点，其他视图特征作为虚假信息</a:t>
            </a:r>
            <a:endParaRPr lang="en-US" altLang="zh-CN" sz="1200" dirty="0"/>
          </a:p>
          <a:p>
            <a:r>
              <a:rPr lang="en-US" altLang="zh-CN" sz="1200" dirty="0">
                <a:latin typeface="Roboto" panose="02000000000000000000" pitchFamily="2" charset="0"/>
              </a:rPr>
              <a:t>                  </a:t>
            </a:r>
            <a:r>
              <a:rPr lang="zh-CN" altLang="en-US" sz="1200" dirty="0"/>
              <a:t>验证实际数据</a:t>
            </a:r>
            <a:r>
              <a:rPr lang="en-US" altLang="zh-CN" sz="1200" dirty="0"/>
              <a:t>(</a:t>
            </a:r>
            <a:r>
              <a:rPr lang="zh-CN" altLang="en-US" sz="1200" dirty="0"/>
              <a:t>视图</a:t>
            </a:r>
            <a:r>
              <a:rPr lang="en-US" altLang="zh-CN" sz="1200" dirty="0"/>
              <a:t>1)</a:t>
            </a:r>
            <a:r>
              <a:rPr lang="zh-CN" altLang="en-US" sz="1200" dirty="0"/>
              <a:t>和虚假数据</a:t>
            </a:r>
            <a:r>
              <a:rPr lang="en-US" altLang="zh-CN" sz="1200" dirty="0"/>
              <a:t>(</a:t>
            </a:r>
            <a:r>
              <a:rPr lang="zh-CN" altLang="en-US" sz="1200" dirty="0"/>
              <a:t>其他视图</a:t>
            </a:r>
            <a:r>
              <a:rPr lang="en-US" altLang="zh-CN" sz="1200" dirty="0"/>
              <a:t>)</a:t>
            </a:r>
            <a:r>
              <a:rPr lang="zh-CN" altLang="en-US" sz="1200" dirty="0"/>
              <a:t>是否属于相同的分布</a:t>
            </a:r>
            <a:endParaRPr lang="en-US" altLang="zh-CN" sz="1200" dirty="0"/>
          </a:p>
        </p:txBody>
      </p:sp>
      <p:cxnSp>
        <p:nvCxnSpPr>
          <p:cNvPr id="28" name="直接连接符 27">
            <a:extLst>
              <a:ext uri="{FF2B5EF4-FFF2-40B4-BE49-F238E27FC236}">
                <a16:creationId xmlns:a16="http://schemas.microsoft.com/office/drawing/2014/main" id="{1851085B-D658-4277-A799-A76274ECFA53}"/>
              </a:ext>
            </a:extLst>
          </p:cNvPr>
          <p:cNvCxnSpPr>
            <a:cxnSpLocks/>
          </p:cNvCxnSpPr>
          <p:nvPr/>
        </p:nvCxnSpPr>
        <p:spPr>
          <a:xfrm>
            <a:off x="6374660" y="2927796"/>
            <a:ext cx="5727226"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D861568-1927-45EC-A1BA-61E359DF801E}"/>
              </a:ext>
            </a:extLst>
          </p:cNvPr>
          <p:cNvCxnSpPr>
            <a:cxnSpLocks/>
          </p:cNvCxnSpPr>
          <p:nvPr/>
        </p:nvCxnSpPr>
        <p:spPr>
          <a:xfrm>
            <a:off x="6374660" y="534123"/>
            <a:ext cx="0" cy="2330318"/>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2D67FA8-EA82-457A-9B83-AA4854338CA8}"/>
              </a:ext>
            </a:extLst>
          </p:cNvPr>
          <p:cNvSpPr txBox="1"/>
          <p:nvPr/>
        </p:nvSpPr>
        <p:spPr>
          <a:xfrm>
            <a:off x="336395" y="1034527"/>
            <a:ext cx="4369419" cy="369332"/>
          </a:xfrm>
          <a:prstGeom prst="rect">
            <a:avLst/>
          </a:prstGeom>
          <a:noFill/>
        </p:spPr>
        <p:txBody>
          <a:bodyPr wrap="square" rtlCol="0">
            <a:spAutoFit/>
          </a:bodyPr>
          <a:lstStyle/>
          <a:p>
            <a:r>
              <a:rPr lang="zh-CN" altLang="en-US" dirty="0"/>
              <a:t>这类基于</a:t>
            </a:r>
            <a:r>
              <a:rPr lang="en-US" altLang="zh-CN" dirty="0"/>
              <a:t>GAN</a:t>
            </a:r>
            <a:r>
              <a:rPr lang="zh-CN" altLang="en-US" dirty="0"/>
              <a:t>的表征对齐的不足之处：</a:t>
            </a:r>
          </a:p>
        </p:txBody>
      </p:sp>
      <p:sp>
        <p:nvSpPr>
          <p:cNvPr id="11" name="文本框 10">
            <a:extLst>
              <a:ext uri="{FF2B5EF4-FFF2-40B4-BE49-F238E27FC236}">
                <a16:creationId xmlns:a16="http://schemas.microsoft.com/office/drawing/2014/main" id="{35CDB57E-E775-4362-BE2F-73EA5D2DE1AD}"/>
              </a:ext>
            </a:extLst>
          </p:cNvPr>
          <p:cNvSpPr txBox="1"/>
          <p:nvPr/>
        </p:nvSpPr>
        <p:spPr>
          <a:xfrm>
            <a:off x="547952" y="1593136"/>
            <a:ext cx="3429000" cy="369332"/>
          </a:xfrm>
          <a:prstGeom prst="rect">
            <a:avLst/>
          </a:prstGeom>
          <a:noFill/>
        </p:spPr>
        <p:txBody>
          <a:bodyPr wrap="square" rtlCol="0">
            <a:spAutoFit/>
          </a:bodyPr>
          <a:lstStyle/>
          <a:p>
            <a:r>
              <a:rPr lang="zh-CN" altLang="en-US" dirty="0"/>
              <a:t>①：没考虑到视图的优先级问题</a:t>
            </a:r>
            <a:endParaRPr lang="en-US" altLang="zh-CN" dirty="0"/>
          </a:p>
        </p:txBody>
      </p:sp>
      <p:sp>
        <p:nvSpPr>
          <p:cNvPr id="24" name="文本框 23">
            <a:extLst>
              <a:ext uri="{FF2B5EF4-FFF2-40B4-BE49-F238E27FC236}">
                <a16:creationId xmlns:a16="http://schemas.microsoft.com/office/drawing/2014/main" id="{627D056B-4421-4AD4-9CAC-A1B25719B7BE}"/>
              </a:ext>
            </a:extLst>
          </p:cNvPr>
          <p:cNvSpPr txBox="1"/>
          <p:nvPr/>
        </p:nvSpPr>
        <p:spPr>
          <a:xfrm>
            <a:off x="905892" y="2051324"/>
            <a:ext cx="5402765" cy="830997"/>
          </a:xfrm>
          <a:prstGeom prst="rect">
            <a:avLst/>
          </a:prstGeom>
          <a:noFill/>
        </p:spPr>
        <p:txBody>
          <a:bodyPr wrap="square">
            <a:spAutoFit/>
          </a:bodyPr>
          <a:lstStyle/>
          <a:p>
            <a:r>
              <a:rPr lang="zh-CN" altLang="en-US" sz="1600" dirty="0"/>
              <a:t>各个视图的贡献程度不同，因此一般考虑自适应学习权重，但是使用</a:t>
            </a:r>
            <a:r>
              <a:rPr lang="en-US" altLang="zh-CN" sz="1600" dirty="0"/>
              <a:t>GAN</a:t>
            </a:r>
            <a:r>
              <a:rPr lang="zh-CN" altLang="en-US" sz="1600" dirty="0"/>
              <a:t>对齐表征会干扰模型的</a:t>
            </a:r>
            <a:r>
              <a:rPr lang="zh-CN" altLang="en-US" sz="1600" b="1" dirty="0"/>
              <a:t>权重学习</a:t>
            </a:r>
            <a:r>
              <a:rPr lang="zh-CN" altLang="en-US" sz="1600" dirty="0"/>
              <a:t>及后续</a:t>
            </a:r>
            <a:r>
              <a:rPr lang="zh-CN" altLang="en-US" sz="1600" b="1" dirty="0"/>
              <a:t>融合的效果</a:t>
            </a:r>
          </a:p>
        </p:txBody>
      </p:sp>
      <p:sp>
        <p:nvSpPr>
          <p:cNvPr id="27" name="文本框 26">
            <a:extLst>
              <a:ext uri="{FF2B5EF4-FFF2-40B4-BE49-F238E27FC236}">
                <a16:creationId xmlns:a16="http://schemas.microsoft.com/office/drawing/2014/main" id="{10DB9575-18EB-4F80-BD62-8048DEA4C5BF}"/>
              </a:ext>
            </a:extLst>
          </p:cNvPr>
          <p:cNvSpPr txBox="1"/>
          <p:nvPr/>
        </p:nvSpPr>
        <p:spPr>
          <a:xfrm>
            <a:off x="483417" y="2920042"/>
            <a:ext cx="3606657" cy="369332"/>
          </a:xfrm>
          <a:prstGeom prst="rect">
            <a:avLst/>
          </a:prstGeom>
          <a:noFill/>
        </p:spPr>
        <p:txBody>
          <a:bodyPr wrap="square" rtlCol="0">
            <a:spAutoFit/>
          </a:bodyPr>
          <a:lstStyle/>
          <a:p>
            <a:r>
              <a:rPr lang="zh-CN" altLang="en-US" dirty="0"/>
              <a:t>②：没考虑到标签分布的不对齐</a:t>
            </a:r>
            <a:endParaRPr lang="en-US" altLang="zh-CN" dirty="0"/>
          </a:p>
        </p:txBody>
      </p:sp>
      <p:sp>
        <p:nvSpPr>
          <p:cNvPr id="29" name="文本框 28">
            <a:extLst>
              <a:ext uri="{FF2B5EF4-FFF2-40B4-BE49-F238E27FC236}">
                <a16:creationId xmlns:a16="http://schemas.microsoft.com/office/drawing/2014/main" id="{08CAEDFA-4C38-4AE3-9006-F2A4B1EFAE00}"/>
              </a:ext>
            </a:extLst>
          </p:cNvPr>
          <p:cNvSpPr txBox="1"/>
          <p:nvPr/>
        </p:nvSpPr>
        <p:spPr>
          <a:xfrm>
            <a:off x="905892" y="3462641"/>
            <a:ext cx="6096000" cy="584775"/>
          </a:xfrm>
          <a:prstGeom prst="rect">
            <a:avLst/>
          </a:prstGeom>
          <a:noFill/>
        </p:spPr>
        <p:txBody>
          <a:bodyPr wrap="square">
            <a:spAutoFit/>
          </a:bodyPr>
          <a:lstStyle/>
          <a:p>
            <a:r>
              <a:rPr lang="en-US" altLang="zh-CN" sz="1600" dirty="0"/>
              <a:t>GAN</a:t>
            </a:r>
            <a:r>
              <a:rPr lang="zh-CN" altLang="en-US" sz="1600" b="0" i="0" dirty="0">
                <a:effectLst/>
                <a:latin typeface="-apple-system"/>
              </a:rPr>
              <a:t>对齐只考虑了表示分布，因此来自一个视图的给定聚类可能与来自另一个视图的不同聚类对齐。</a:t>
            </a:r>
            <a:endParaRPr lang="zh-CN" altLang="en-US" sz="1600" dirty="0"/>
          </a:p>
        </p:txBody>
      </p:sp>
      <p:sp>
        <p:nvSpPr>
          <p:cNvPr id="21" name="文本框 20">
            <a:extLst>
              <a:ext uri="{FF2B5EF4-FFF2-40B4-BE49-F238E27FC236}">
                <a16:creationId xmlns:a16="http://schemas.microsoft.com/office/drawing/2014/main" id="{1EF49106-DB0F-4CA5-B327-300509B8B1C2}"/>
              </a:ext>
            </a:extLst>
          </p:cNvPr>
          <p:cNvSpPr txBox="1"/>
          <p:nvPr/>
        </p:nvSpPr>
        <p:spPr>
          <a:xfrm>
            <a:off x="336395" y="4921573"/>
            <a:ext cx="9153761" cy="873957"/>
          </a:xfrm>
          <a:prstGeom prst="rect">
            <a:avLst/>
          </a:prstGeom>
          <a:noFill/>
        </p:spPr>
        <p:txBody>
          <a:bodyPr wrap="square" rtlCol="0">
            <a:spAutoFit/>
          </a:bodyPr>
          <a:lstStyle/>
          <a:p>
            <a:pPr marL="342900" indent="-342900">
              <a:lnSpc>
                <a:spcPct val="150000"/>
              </a:lnSpc>
              <a:buAutoNum type="alphaUcPeriod"/>
            </a:pPr>
            <a:r>
              <a:rPr lang="zh-CN" altLang="en-US" dirty="0"/>
              <a:t>基线模型</a:t>
            </a:r>
            <a:r>
              <a:rPr lang="en-US" altLang="zh-CN" dirty="0"/>
              <a:t>SIMVC:</a:t>
            </a:r>
            <a:r>
              <a:rPr lang="zh-CN" altLang="en-US" dirty="0"/>
              <a:t> 无任何对齐，自适应学习其权重</a:t>
            </a:r>
            <a:endParaRPr lang="en-US" altLang="zh-CN" dirty="0"/>
          </a:p>
          <a:p>
            <a:pPr marL="342900" indent="-342900">
              <a:lnSpc>
                <a:spcPct val="150000"/>
              </a:lnSpc>
              <a:buAutoNum type="alphaUcPeriod" startAt="2"/>
            </a:pPr>
            <a:r>
              <a:rPr lang="en-US" altLang="zh-CN" b="0" i="0" dirty="0">
                <a:effectLst/>
                <a:latin typeface="+mn-ea"/>
              </a:rPr>
              <a:t>CO</a:t>
            </a:r>
            <a:r>
              <a:rPr lang="en-US" altLang="zh-CN" dirty="0">
                <a:latin typeface="+mn-ea"/>
              </a:rPr>
              <a:t>MVC</a:t>
            </a:r>
            <a:r>
              <a:rPr lang="en-US" altLang="zh-CN" dirty="0"/>
              <a:t>: </a:t>
            </a:r>
            <a:r>
              <a:rPr lang="zh-CN" altLang="en-US" dirty="0">
                <a:latin typeface="-apple-system"/>
              </a:rPr>
              <a:t>加入</a:t>
            </a:r>
            <a:r>
              <a:rPr lang="zh-CN" altLang="en-US" b="0" i="0" dirty="0">
                <a:effectLst/>
                <a:latin typeface="-apple-system"/>
              </a:rPr>
              <a:t>对比模块，在样本水平上对齐表示，避免了标签分布不对齐</a:t>
            </a:r>
            <a:endParaRPr lang="en-US" altLang="zh-CN" dirty="0"/>
          </a:p>
        </p:txBody>
      </p:sp>
      <p:cxnSp>
        <p:nvCxnSpPr>
          <p:cNvPr id="35" name="直接连接符 34">
            <a:extLst>
              <a:ext uri="{FF2B5EF4-FFF2-40B4-BE49-F238E27FC236}">
                <a16:creationId xmlns:a16="http://schemas.microsoft.com/office/drawing/2014/main" id="{E98D0454-0B41-417F-9173-D7F91521A4EF}"/>
              </a:ext>
            </a:extLst>
          </p:cNvPr>
          <p:cNvCxnSpPr>
            <a:cxnSpLocks/>
          </p:cNvCxnSpPr>
          <p:nvPr/>
        </p:nvCxnSpPr>
        <p:spPr>
          <a:xfrm>
            <a:off x="119405" y="4567026"/>
            <a:ext cx="6988422"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68464479-46D0-4575-AFC7-C87B8BC9049C}"/>
              </a:ext>
            </a:extLst>
          </p:cNvPr>
          <p:cNvPicPr>
            <a:picLocks noChangeAspect="1"/>
          </p:cNvPicPr>
          <p:nvPr/>
        </p:nvPicPr>
        <p:blipFill>
          <a:blip r:embed="rId4"/>
          <a:stretch>
            <a:fillRect/>
          </a:stretch>
        </p:blipFill>
        <p:spPr>
          <a:xfrm>
            <a:off x="8141664" y="3169783"/>
            <a:ext cx="3894219" cy="3014169"/>
          </a:xfrm>
          <a:prstGeom prst="rect">
            <a:avLst/>
          </a:prstGeom>
        </p:spPr>
      </p:pic>
      <p:cxnSp>
        <p:nvCxnSpPr>
          <p:cNvPr id="39" name="直接连接符 38">
            <a:extLst>
              <a:ext uri="{FF2B5EF4-FFF2-40B4-BE49-F238E27FC236}">
                <a16:creationId xmlns:a16="http://schemas.microsoft.com/office/drawing/2014/main" id="{D89DFC1D-5B73-4A3A-A622-E40C724256A6}"/>
              </a:ext>
            </a:extLst>
          </p:cNvPr>
          <p:cNvCxnSpPr>
            <a:cxnSpLocks/>
          </p:cNvCxnSpPr>
          <p:nvPr/>
        </p:nvCxnSpPr>
        <p:spPr>
          <a:xfrm flipV="1">
            <a:off x="7107826" y="2947145"/>
            <a:ext cx="0" cy="1619881"/>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50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F3BD7D2-2E04-432A-A44F-7F627FE3A56C}"/>
              </a:ext>
            </a:extLst>
          </p:cNvPr>
          <p:cNvSpPr>
            <a:spLocks noGrp="1"/>
          </p:cNvSpPr>
          <p:nvPr>
            <p:ph type="body" sz="quarter" idx="10"/>
          </p:nvPr>
        </p:nvSpPr>
        <p:spPr/>
        <p:txBody>
          <a:bodyPr/>
          <a:lstStyle/>
          <a:p>
            <a:r>
              <a:rPr lang="en-US" altLang="zh-CN" dirty="0" err="1"/>
              <a:t>Rleated</a:t>
            </a:r>
            <a:r>
              <a:rPr lang="en-US" altLang="zh-CN" dirty="0"/>
              <a:t> work</a:t>
            </a:r>
            <a:endParaRPr lang="zh-CN" altLang="en-US" dirty="0"/>
          </a:p>
        </p:txBody>
      </p:sp>
      <p:pic>
        <p:nvPicPr>
          <p:cNvPr id="3" name="图片 2">
            <a:extLst>
              <a:ext uri="{FF2B5EF4-FFF2-40B4-BE49-F238E27FC236}">
                <a16:creationId xmlns:a16="http://schemas.microsoft.com/office/drawing/2014/main" id="{E8080D56-5029-4470-AF22-CF22A949BB53}"/>
              </a:ext>
            </a:extLst>
          </p:cNvPr>
          <p:cNvPicPr>
            <a:picLocks noChangeAspect="1"/>
          </p:cNvPicPr>
          <p:nvPr/>
        </p:nvPicPr>
        <p:blipFill>
          <a:blip r:embed="rId3"/>
          <a:stretch>
            <a:fillRect/>
          </a:stretch>
        </p:blipFill>
        <p:spPr>
          <a:xfrm>
            <a:off x="4364873" y="818304"/>
            <a:ext cx="7160377" cy="3828148"/>
          </a:xfrm>
          <a:prstGeom prst="rect">
            <a:avLst/>
          </a:prstGeom>
        </p:spPr>
      </p:pic>
      <p:sp>
        <p:nvSpPr>
          <p:cNvPr id="4" name="文本框 3">
            <a:extLst>
              <a:ext uri="{FF2B5EF4-FFF2-40B4-BE49-F238E27FC236}">
                <a16:creationId xmlns:a16="http://schemas.microsoft.com/office/drawing/2014/main" id="{B6A77E74-4ADD-46E1-814D-E505230EB5F8}"/>
              </a:ext>
            </a:extLst>
          </p:cNvPr>
          <p:cNvSpPr txBox="1"/>
          <p:nvPr/>
        </p:nvSpPr>
        <p:spPr>
          <a:xfrm>
            <a:off x="4609168" y="5077787"/>
            <a:ext cx="3828585" cy="369332"/>
          </a:xfrm>
          <a:prstGeom prst="rect">
            <a:avLst/>
          </a:prstGeom>
          <a:noFill/>
        </p:spPr>
        <p:txBody>
          <a:bodyPr wrap="square" rtlCol="0">
            <a:spAutoFit/>
          </a:bodyPr>
          <a:lstStyle/>
          <a:p>
            <a:r>
              <a:rPr lang="en-US" altLang="zh-CN" dirty="0"/>
              <a:t>(b)-(a) </a:t>
            </a:r>
            <a:r>
              <a:rPr lang="zh-CN" altLang="en-US" dirty="0"/>
              <a:t>加入</a:t>
            </a:r>
            <a:r>
              <a:rPr lang="en-US" altLang="zh-CN" dirty="0"/>
              <a:t>Adv</a:t>
            </a:r>
            <a:r>
              <a:rPr lang="zh-CN" altLang="en-US" dirty="0"/>
              <a:t>，</a:t>
            </a:r>
            <a:r>
              <a:rPr lang="en-US" altLang="zh-CN" dirty="0"/>
              <a:t>5</a:t>
            </a:r>
            <a:r>
              <a:rPr lang="zh-CN" altLang="en-US" dirty="0"/>
              <a:t>个簇变成</a:t>
            </a:r>
            <a:r>
              <a:rPr lang="en-US" altLang="zh-CN" dirty="0"/>
              <a:t>4</a:t>
            </a:r>
            <a:r>
              <a:rPr lang="zh-CN" altLang="en-US" dirty="0"/>
              <a:t>个簇</a:t>
            </a:r>
          </a:p>
        </p:txBody>
      </p:sp>
      <p:sp>
        <p:nvSpPr>
          <p:cNvPr id="16" name="文本框 15">
            <a:extLst>
              <a:ext uri="{FF2B5EF4-FFF2-40B4-BE49-F238E27FC236}">
                <a16:creationId xmlns:a16="http://schemas.microsoft.com/office/drawing/2014/main" id="{29DAF43F-FE2E-4AC2-A83F-62D78E6C9377}"/>
              </a:ext>
            </a:extLst>
          </p:cNvPr>
          <p:cNvSpPr txBox="1"/>
          <p:nvPr/>
        </p:nvSpPr>
        <p:spPr>
          <a:xfrm>
            <a:off x="4609167" y="5575038"/>
            <a:ext cx="3828585" cy="369332"/>
          </a:xfrm>
          <a:prstGeom prst="rect">
            <a:avLst/>
          </a:prstGeom>
          <a:noFill/>
        </p:spPr>
        <p:txBody>
          <a:bodyPr wrap="square" rtlCol="0">
            <a:spAutoFit/>
          </a:bodyPr>
          <a:lstStyle/>
          <a:p>
            <a:r>
              <a:rPr lang="en-US" altLang="zh-CN" dirty="0"/>
              <a:t>(c) </a:t>
            </a:r>
            <a:r>
              <a:rPr lang="zh-CN" altLang="en-US" dirty="0"/>
              <a:t>基于余弦相似性的对比学习</a:t>
            </a:r>
            <a:endParaRPr lang="en-US" altLang="zh-CN" dirty="0"/>
          </a:p>
        </p:txBody>
      </p:sp>
      <p:sp>
        <p:nvSpPr>
          <p:cNvPr id="18" name="文本框 17">
            <a:extLst>
              <a:ext uri="{FF2B5EF4-FFF2-40B4-BE49-F238E27FC236}">
                <a16:creationId xmlns:a16="http://schemas.microsoft.com/office/drawing/2014/main" id="{E917C69A-A69B-4802-9D78-36B1CF64B525}"/>
              </a:ext>
            </a:extLst>
          </p:cNvPr>
          <p:cNvSpPr txBox="1"/>
          <p:nvPr/>
        </p:nvSpPr>
        <p:spPr>
          <a:xfrm>
            <a:off x="4609169" y="4664047"/>
            <a:ext cx="3828585" cy="369332"/>
          </a:xfrm>
          <a:prstGeom prst="rect">
            <a:avLst/>
          </a:prstGeom>
          <a:noFill/>
        </p:spPr>
        <p:txBody>
          <a:bodyPr wrap="square" rtlCol="0">
            <a:spAutoFit/>
          </a:bodyPr>
          <a:lstStyle/>
          <a:p>
            <a:r>
              <a:rPr lang="en-US" altLang="zh-CN" dirty="0"/>
              <a:t>(d) EAMC</a:t>
            </a:r>
          </a:p>
        </p:txBody>
      </p:sp>
      <p:pic>
        <p:nvPicPr>
          <p:cNvPr id="5" name="图片 4">
            <a:extLst>
              <a:ext uri="{FF2B5EF4-FFF2-40B4-BE49-F238E27FC236}">
                <a16:creationId xmlns:a16="http://schemas.microsoft.com/office/drawing/2014/main" id="{FEE3CA69-642D-40A2-96F0-FDC365202478}"/>
              </a:ext>
            </a:extLst>
          </p:cNvPr>
          <p:cNvPicPr>
            <a:picLocks noChangeAspect="1"/>
          </p:cNvPicPr>
          <p:nvPr/>
        </p:nvPicPr>
        <p:blipFill>
          <a:blip r:embed="rId4"/>
          <a:stretch>
            <a:fillRect/>
          </a:stretch>
        </p:blipFill>
        <p:spPr>
          <a:xfrm>
            <a:off x="505568" y="2246495"/>
            <a:ext cx="3672936" cy="2483480"/>
          </a:xfrm>
          <a:prstGeom prst="rect">
            <a:avLst/>
          </a:prstGeom>
        </p:spPr>
      </p:pic>
      <p:sp>
        <p:nvSpPr>
          <p:cNvPr id="6" name="文本框 5">
            <a:extLst>
              <a:ext uri="{FF2B5EF4-FFF2-40B4-BE49-F238E27FC236}">
                <a16:creationId xmlns:a16="http://schemas.microsoft.com/office/drawing/2014/main" id="{0F852AA5-8949-4CA6-BA34-7E1F85A50D76}"/>
              </a:ext>
            </a:extLst>
          </p:cNvPr>
          <p:cNvSpPr txBox="1"/>
          <p:nvPr/>
        </p:nvSpPr>
        <p:spPr>
          <a:xfrm>
            <a:off x="1696613" y="4882221"/>
            <a:ext cx="1315844" cy="369332"/>
          </a:xfrm>
          <a:prstGeom prst="rect">
            <a:avLst/>
          </a:prstGeom>
          <a:noFill/>
        </p:spPr>
        <p:txBody>
          <a:bodyPr wrap="square" rtlCol="0">
            <a:spAutoFit/>
          </a:bodyPr>
          <a:lstStyle/>
          <a:p>
            <a:r>
              <a:rPr lang="en-US" altLang="zh-CN" dirty="0"/>
              <a:t>Toy</a:t>
            </a:r>
            <a:r>
              <a:rPr lang="zh-CN" altLang="en-US" dirty="0"/>
              <a:t>数据集</a:t>
            </a:r>
          </a:p>
        </p:txBody>
      </p:sp>
      <p:sp>
        <p:nvSpPr>
          <p:cNvPr id="7" name="文本框 6">
            <a:extLst>
              <a:ext uri="{FF2B5EF4-FFF2-40B4-BE49-F238E27FC236}">
                <a16:creationId xmlns:a16="http://schemas.microsoft.com/office/drawing/2014/main" id="{3137A646-F747-42BE-B48A-BAF1B9A92ECA}"/>
              </a:ext>
            </a:extLst>
          </p:cNvPr>
          <p:cNvSpPr txBox="1"/>
          <p:nvPr/>
        </p:nvSpPr>
        <p:spPr>
          <a:xfrm>
            <a:off x="421422" y="892098"/>
            <a:ext cx="3570713" cy="369332"/>
          </a:xfrm>
          <a:prstGeom prst="rect">
            <a:avLst/>
          </a:prstGeom>
          <a:noFill/>
        </p:spPr>
        <p:txBody>
          <a:bodyPr wrap="square" rtlCol="0">
            <a:spAutoFit/>
          </a:bodyPr>
          <a:lstStyle/>
          <a:p>
            <a:r>
              <a:rPr lang="zh-CN" altLang="en-US" dirty="0"/>
              <a:t>通过实验来验证其不足之处：</a:t>
            </a:r>
          </a:p>
        </p:txBody>
      </p:sp>
    </p:spTree>
    <p:extLst>
      <p:ext uri="{BB962C8B-B14F-4D97-AF65-F5344CB8AC3E}">
        <p14:creationId xmlns:p14="http://schemas.microsoft.com/office/powerpoint/2010/main" val="373048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FEA055-D319-4637-95CE-680D30BE411D}"/>
              </a:ext>
            </a:extLst>
          </p:cNvPr>
          <p:cNvSpPr>
            <a:spLocks noGrp="1"/>
          </p:cNvSpPr>
          <p:nvPr>
            <p:ph type="body" sz="quarter" idx="10"/>
          </p:nvPr>
        </p:nvSpPr>
        <p:spPr/>
        <p:txBody>
          <a:bodyPr/>
          <a:lstStyle/>
          <a:p>
            <a:r>
              <a:rPr lang="en-US" altLang="zh-CN" dirty="0"/>
              <a:t>Model</a:t>
            </a:r>
            <a:endParaRPr lang="zh-CN" altLang="en-US" dirty="0"/>
          </a:p>
        </p:txBody>
      </p:sp>
      <p:sp>
        <p:nvSpPr>
          <p:cNvPr id="3" name="文本占位符 2">
            <a:extLst>
              <a:ext uri="{FF2B5EF4-FFF2-40B4-BE49-F238E27FC236}">
                <a16:creationId xmlns:a16="http://schemas.microsoft.com/office/drawing/2014/main" id="{434D1BDE-2BE0-4A56-8E07-77C41EA83A74}"/>
              </a:ext>
            </a:extLst>
          </p:cNvPr>
          <p:cNvSpPr>
            <a:spLocks noGrp="1"/>
          </p:cNvSpPr>
          <p:nvPr>
            <p:ph type="body" sz="quarter" idx="11"/>
          </p:nvPr>
        </p:nvSpPr>
        <p:spPr/>
        <p:txBody>
          <a:bodyPr/>
          <a:lstStyle/>
          <a:p>
            <a:endParaRPr lang="zh-CN" altLang="en-US"/>
          </a:p>
        </p:txBody>
      </p:sp>
      <p:pic>
        <p:nvPicPr>
          <p:cNvPr id="4" name="图片 3">
            <a:extLst>
              <a:ext uri="{FF2B5EF4-FFF2-40B4-BE49-F238E27FC236}">
                <a16:creationId xmlns:a16="http://schemas.microsoft.com/office/drawing/2014/main" id="{EE947453-C1AC-4CEF-9039-72EB303158E8}"/>
              </a:ext>
            </a:extLst>
          </p:cNvPr>
          <p:cNvPicPr>
            <a:picLocks noChangeAspect="1"/>
          </p:cNvPicPr>
          <p:nvPr/>
        </p:nvPicPr>
        <p:blipFill>
          <a:blip r:embed="rId2"/>
          <a:stretch>
            <a:fillRect/>
          </a:stretch>
        </p:blipFill>
        <p:spPr>
          <a:xfrm>
            <a:off x="8309453" y="589434"/>
            <a:ext cx="3562506" cy="2757419"/>
          </a:xfrm>
          <a:prstGeom prst="rect">
            <a:avLst/>
          </a:prstGeom>
        </p:spPr>
      </p:pic>
      <p:sp>
        <p:nvSpPr>
          <p:cNvPr id="5" name="文本框 4">
            <a:extLst>
              <a:ext uri="{FF2B5EF4-FFF2-40B4-BE49-F238E27FC236}">
                <a16:creationId xmlns:a16="http://schemas.microsoft.com/office/drawing/2014/main" id="{BEF052C8-CD82-469D-A903-12256EA4F4AD}"/>
              </a:ext>
            </a:extLst>
          </p:cNvPr>
          <p:cNvSpPr txBox="1"/>
          <p:nvPr/>
        </p:nvSpPr>
        <p:spPr>
          <a:xfrm>
            <a:off x="320041" y="854467"/>
            <a:ext cx="3397405" cy="369332"/>
          </a:xfrm>
          <a:prstGeom prst="rect">
            <a:avLst/>
          </a:prstGeom>
          <a:noFill/>
        </p:spPr>
        <p:txBody>
          <a:bodyPr wrap="square" rtlCol="0">
            <a:spAutoFit/>
          </a:bodyPr>
          <a:lstStyle/>
          <a:p>
            <a:r>
              <a:rPr lang="en-US" altLang="zh-CN" dirty="0"/>
              <a:t>1) </a:t>
            </a:r>
            <a:r>
              <a:rPr lang="en-US" altLang="zh-CN" dirty="0" err="1"/>
              <a:t>SiMVC</a:t>
            </a:r>
            <a:r>
              <a:rPr lang="en-US" altLang="zh-CN" dirty="0"/>
              <a:t> </a:t>
            </a:r>
            <a:r>
              <a:rPr lang="zh-CN" altLang="en-US" dirty="0"/>
              <a:t>：简单的融合策略</a:t>
            </a:r>
          </a:p>
        </p:txBody>
      </p:sp>
      <p:pic>
        <p:nvPicPr>
          <p:cNvPr id="6" name="图片 5">
            <a:extLst>
              <a:ext uri="{FF2B5EF4-FFF2-40B4-BE49-F238E27FC236}">
                <a16:creationId xmlns:a16="http://schemas.microsoft.com/office/drawing/2014/main" id="{A1F57835-B4C2-4DCA-9DA0-8604BCBA6223}"/>
              </a:ext>
            </a:extLst>
          </p:cNvPr>
          <p:cNvPicPr>
            <a:picLocks noChangeAspect="1"/>
          </p:cNvPicPr>
          <p:nvPr/>
        </p:nvPicPr>
        <p:blipFill>
          <a:blip r:embed="rId3"/>
          <a:stretch>
            <a:fillRect/>
          </a:stretch>
        </p:blipFill>
        <p:spPr>
          <a:xfrm>
            <a:off x="3717446" y="658708"/>
            <a:ext cx="1617389" cy="806479"/>
          </a:xfrm>
          <a:prstGeom prst="rect">
            <a:avLst/>
          </a:prstGeom>
        </p:spPr>
      </p:pic>
      <p:sp>
        <p:nvSpPr>
          <p:cNvPr id="7" name="文本框 6">
            <a:extLst>
              <a:ext uri="{FF2B5EF4-FFF2-40B4-BE49-F238E27FC236}">
                <a16:creationId xmlns:a16="http://schemas.microsoft.com/office/drawing/2014/main" id="{0363113F-A69C-4C3F-8668-B54CCF07F712}"/>
              </a:ext>
            </a:extLst>
          </p:cNvPr>
          <p:cNvSpPr txBox="1"/>
          <p:nvPr/>
        </p:nvSpPr>
        <p:spPr>
          <a:xfrm>
            <a:off x="320041" y="1931718"/>
            <a:ext cx="3397405" cy="369332"/>
          </a:xfrm>
          <a:prstGeom prst="rect">
            <a:avLst/>
          </a:prstGeom>
          <a:noFill/>
        </p:spPr>
        <p:txBody>
          <a:bodyPr wrap="square" rtlCol="0">
            <a:spAutoFit/>
          </a:bodyPr>
          <a:lstStyle/>
          <a:p>
            <a:r>
              <a:rPr lang="en-US" altLang="zh-CN" dirty="0"/>
              <a:t>2) </a:t>
            </a:r>
            <a:r>
              <a:rPr lang="en-US" altLang="zh-CN" dirty="0" err="1"/>
              <a:t>CoMVC</a:t>
            </a:r>
            <a:r>
              <a:rPr lang="en-US" altLang="zh-CN" dirty="0"/>
              <a:t> </a:t>
            </a:r>
            <a:r>
              <a:rPr lang="zh-CN" altLang="en-US" dirty="0"/>
              <a:t>：加入对比模块</a:t>
            </a:r>
          </a:p>
        </p:txBody>
      </p:sp>
      <p:pic>
        <p:nvPicPr>
          <p:cNvPr id="8" name="图片 7">
            <a:extLst>
              <a:ext uri="{FF2B5EF4-FFF2-40B4-BE49-F238E27FC236}">
                <a16:creationId xmlns:a16="http://schemas.microsoft.com/office/drawing/2014/main" id="{37117D02-CF48-44E5-B5F5-B712451D9202}"/>
              </a:ext>
            </a:extLst>
          </p:cNvPr>
          <p:cNvPicPr>
            <a:picLocks noChangeAspect="1"/>
          </p:cNvPicPr>
          <p:nvPr/>
        </p:nvPicPr>
        <p:blipFill>
          <a:blip r:embed="rId4"/>
          <a:stretch>
            <a:fillRect/>
          </a:stretch>
        </p:blipFill>
        <p:spPr>
          <a:xfrm>
            <a:off x="3420687" y="1646889"/>
            <a:ext cx="4432528" cy="844593"/>
          </a:xfrm>
          <a:prstGeom prst="rect">
            <a:avLst/>
          </a:prstGeom>
        </p:spPr>
      </p:pic>
      <p:pic>
        <p:nvPicPr>
          <p:cNvPr id="9" name="图片 8">
            <a:extLst>
              <a:ext uri="{FF2B5EF4-FFF2-40B4-BE49-F238E27FC236}">
                <a16:creationId xmlns:a16="http://schemas.microsoft.com/office/drawing/2014/main" id="{1BFD4B2C-1B23-42A0-9402-51D0F08C1D50}"/>
              </a:ext>
            </a:extLst>
          </p:cNvPr>
          <p:cNvPicPr>
            <a:picLocks noChangeAspect="1"/>
          </p:cNvPicPr>
          <p:nvPr/>
        </p:nvPicPr>
        <p:blipFill>
          <a:blip r:embed="rId5"/>
          <a:stretch>
            <a:fillRect/>
          </a:stretch>
        </p:blipFill>
        <p:spPr>
          <a:xfrm>
            <a:off x="3594845" y="2398495"/>
            <a:ext cx="3479979" cy="990651"/>
          </a:xfrm>
          <a:prstGeom prst="rect">
            <a:avLst/>
          </a:prstGeom>
        </p:spPr>
      </p:pic>
      <p:pic>
        <p:nvPicPr>
          <p:cNvPr id="10" name="图片 9">
            <a:extLst>
              <a:ext uri="{FF2B5EF4-FFF2-40B4-BE49-F238E27FC236}">
                <a16:creationId xmlns:a16="http://schemas.microsoft.com/office/drawing/2014/main" id="{49D3B080-DDF2-4A9E-B5D6-12F7B7C08978}"/>
              </a:ext>
            </a:extLst>
          </p:cNvPr>
          <p:cNvPicPr>
            <a:picLocks noChangeAspect="1"/>
          </p:cNvPicPr>
          <p:nvPr/>
        </p:nvPicPr>
        <p:blipFill>
          <a:blip r:embed="rId6"/>
          <a:stretch>
            <a:fillRect/>
          </a:stretch>
        </p:blipFill>
        <p:spPr>
          <a:xfrm>
            <a:off x="3994730" y="3488809"/>
            <a:ext cx="1465238" cy="419438"/>
          </a:xfrm>
          <a:prstGeom prst="rect">
            <a:avLst/>
          </a:prstGeom>
        </p:spPr>
      </p:pic>
      <p:sp>
        <p:nvSpPr>
          <p:cNvPr id="11" name="文本框 10">
            <a:extLst>
              <a:ext uri="{FF2B5EF4-FFF2-40B4-BE49-F238E27FC236}">
                <a16:creationId xmlns:a16="http://schemas.microsoft.com/office/drawing/2014/main" id="{A74EBEAC-3527-4D20-BC98-57A9C5C73D00}"/>
              </a:ext>
            </a:extLst>
          </p:cNvPr>
          <p:cNvSpPr txBox="1"/>
          <p:nvPr/>
        </p:nvSpPr>
        <p:spPr>
          <a:xfrm>
            <a:off x="1278502" y="3542283"/>
            <a:ext cx="3189248" cy="369332"/>
          </a:xfrm>
          <a:prstGeom prst="rect">
            <a:avLst/>
          </a:prstGeom>
          <a:noFill/>
        </p:spPr>
        <p:txBody>
          <a:bodyPr wrap="square" rtlCol="0">
            <a:spAutoFit/>
          </a:bodyPr>
          <a:lstStyle/>
          <a:p>
            <a:r>
              <a:rPr lang="zh-CN" altLang="en-US" b="1" dirty="0"/>
              <a:t>如何确定负例对的选择</a:t>
            </a:r>
            <a:r>
              <a:rPr lang="en-US" altLang="zh-CN" b="1" dirty="0"/>
              <a:t>?</a:t>
            </a:r>
            <a:endParaRPr lang="zh-CN" altLang="en-US" b="1" dirty="0"/>
          </a:p>
        </p:txBody>
      </p:sp>
      <p:pic>
        <p:nvPicPr>
          <p:cNvPr id="35" name="图片 34">
            <a:extLst>
              <a:ext uri="{FF2B5EF4-FFF2-40B4-BE49-F238E27FC236}">
                <a16:creationId xmlns:a16="http://schemas.microsoft.com/office/drawing/2014/main" id="{3458D07F-2C46-4FDE-A707-05D7A22FE2FF}"/>
              </a:ext>
            </a:extLst>
          </p:cNvPr>
          <p:cNvPicPr>
            <a:picLocks noChangeAspect="1"/>
          </p:cNvPicPr>
          <p:nvPr/>
        </p:nvPicPr>
        <p:blipFill>
          <a:blip r:embed="rId7"/>
          <a:stretch>
            <a:fillRect/>
          </a:stretch>
        </p:blipFill>
        <p:spPr>
          <a:xfrm>
            <a:off x="1471790" y="4088207"/>
            <a:ext cx="1644332" cy="2105045"/>
          </a:xfrm>
          <a:prstGeom prst="rect">
            <a:avLst/>
          </a:prstGeom>
        </p:spPr>
      </p:pic>
      <p:cxnSp>
        <p:nvCxnSpPr>
          <p:cNvPr id="36" name="直接连接符 35">
            <a:extLst>
              <a:ext uri="{FF2B5EF4-FFF2-40B4-BE49-F238E27FC236}">
                <a16:creationId xmlns:a16="http://schemas.microsoft.com/office/drawing/2014/main" id="{9CB770CB-FEBC-4358-99B1-BDEBA3D82A5B}"/>
              </a:ext>
            </a:extLst>
          </p:cNvPr>
          <p:cNvCxnSpPr>
            <a:cxnSpLocks/>
          </p:cNvCxnSpPr>
          <p:nvPr/>
        </p:nvCxnSpPr>
        <p:spPr>
          <a:xfrm flipH="1">
            <a:off x="3360233" y="5140729"/>
            <a:ext cx="1104201"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88EDB0C7-1D71-4A45-9BD8-987CF9F6F536}"/>
              </a:ext>
            </a:extLst>
          </p:cNvPr>
          <p:cNvCxnSpPr>
            <a:cxnSpLocks/>
          </p:cNvCxnSpPr>
          <p:nvPr/>
        </p:nvCxnSpPr>
        <p:spPr>
          <a:xfrm>
            <a:off x="119405" y="1606073"/>
            <a:ext cx="7277571"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0711CCED-166F-44DD-89B6-0B3B06461762}"/>
              </a:ext>
            </a:extLst>
          </p:cNvPr>
          <p:cNvPicPr>
            <a:picLocks noChangeAspect="1"/>
          </p:cNvPicPr>
          <p:nvPr/>
        </p:nvPicPr>
        <p:blipFill>
          <a:blip r:embed="rId8"/>
          <a:stretch>
            <a:fillRect/>
          </a:stretch>
        </p:blipFill>
        <p:spPr>
          <a:xfrm>
            <a:off x="4625959" y="4671382"/>
            <a:ext cx="4927853" cy="850944"/>
          </a:xfrm>
          <a:prstGeom prst="rect">
            <a:avLst/>
          </a:prstGeom>
        </p:spPr>
      </p:pic>
      <p:sp>
        <p:nvSpPr>
          <p:cNvPr id="43" name="文本框 42">
            <a:extLst>
              <a:ext uri="{FF2B5EF4-FFF2-40B4-BE49-F238E27FC236}">
                <a16:creationId xmlns:a16="http://schemas.microsoft.com/office/drawing/2014/main" id="{B9C22E32-A3CD-4D8C-9CC5-C6363C0A5F36}"/>
              </a:ext>
            </a:extLst>
          </p:cNvPr>
          <p:cNvSpPr txBox="1"/>
          <p:nvPr/>
        </p:nvSpPr>
        <p:spPr>
          <a:xfrm>
            <a:off x="4625959" y="4261088"/>
            <a:ext cx="3571880" cy="369332"/>
          </a:xfrm>
          <a:prstGeom prst="rect">
            <a:avLst/>
          </a:prstGeom>
          <a:noFill/>
        </p:spPr>
        <p:txBody>
          <a:bodyPr wrap="square" rtlCol="0">
            <a:spAutoFit/>
          </a:bodyPr>
          <a:lstStyle/>
          <a:p>
            <a:r>
              <a:rPr lang="zh-CN" altLang="en-US" dirty="0"/>
              <a:t>①：基于簇的软分布</a:t>
            </a:r>
            <a:r>
              <a:rPr lang="en-US" altLang="zh-CN" dirty="0"/>
              <a:t>α</a:t>
            </a:r>
            <a:r>
              <a:rPr lang="zh-CN" altLang="en-US" dirty="0"/>
              <a:t>进行构造</a:t>
            </a:r>
          </a:p>
        </p:txBody>
      </p:sp>
      <p:sp>
        <p:nvSpPr>
          <p:cNvPr id="44" name="文本框 43">
            <a:extLst>
              <a:ext uri="{FF2B5EF4-FFF2-40B4-BE49-F238E27FC236}">
                <a16:creationId xmlns:a16="http://schemas.microsoft.com/office/drawing/2014/main" id="{3B0084A0-1AA7-43B2-A9C0-E4E83CD5144E}"/>
              </a:ext>
            </a:extLst>
          </p:cNvPr>
          <p:cNvSpPr txBox="1"/>
          <p:nvPr/>
        </p:nvSpPr>
        <p:spPr>
          <a:xfrm>
            <a:off x="4705355" y="5510749"/>
            <a:ext cx="3222013" cy="369332"/>
          </a:xfrm>
          <a:prstGeom prst="rect">
            <a:avLst/>
          </a:prstGeom>
          <a:noFill/>
        </p:spPr>
        <p:txBody>
          <a:bodyPr wrap="square" rtlCol="0">
            <a:spAutoFit/>
          </a:bodyPr>
          <a:lstStyle/>
          <a:p>
            <a:r>
              <a:rPr lang="zh-CN" altLang="en-US" dirty="0"/>
              <a:t>②：采样出一定数量的负例</a:t>
            </a:r>
          </a:p>
        </p:txBody>
      </p:sp>
    </p:spTree>
    <p:extLst>
      <p:ext uri="{BB962C8B-B14F-4D97-AF65-F5344CB8AC3E}">
        <p14:creationId xmlns:p14="http://schemas.microsoft.com/office/powerpoint/2010/main" val="47567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FEA055-D319-4637-95CE-680D30BE411D}"/>
              </a:ext>
            </a:extLst>
          </p:cNvPr>
          <p:cNvSpPr>
            <a:spLocks noGrp="1"/>
          </p:cNvSpPr>
          <p:nvPr>
            <p:ph type="body" sz="quarter" idx="10"/>
          </p:nvPr>
        </p:nvSpPr>
        <p:spPr/>
        <p:txBody>
          <a:bodyPr/>
          <a:lstStyle/>
          <a:p>
            <a:r>
              <a:rPr lang="en-US" altLang="zh-CN" dirty="0"/>
              <a:t>Model</a:t>
            </a:r>
            <a:endParaRPr lang="zh-CN" altLang="en-US" dirty="0"/>
          </a:p>
        </p:txBody>
      </p:sp>
      <p:pic>
        <p:nvPicPr>
          <p:cNvPr id="12" name="图片 11">
            <a:extLst>
              <a:ext uri="{FF2B5EF4-FFF2-40B4-BE49-F238E27FC236}">
                <a16:creationId xmlns:a16="http://schemas.microsoft.com/office/drawing/2014/main" id="{5D3DAEBB-6E55-4165-AE5B-882A5515FBFA}"/>
              </a:ext>
            </a:extLst>
          </p:cNvPr>
          <p:cNvPicPr>
            <a:picLocks noChangeAspect="1"/>
          </p:cNvPicPr>
          <p:nvPr/>
        </p:nvPicPr>
        <p:blipFill>
          <a:blip r:embed="rId2"/>
          <a:stretch>
            <a:fillRect/>
          </a:stretch>
        </p:blipFill>
        <p:spPr>
          <a:xfrm>
            <a:off x="629462" y="997739"/>
            <a:ext cx="5226319" cy="749339"/>
          </a:xfrm>
          <a:prstGeom prst="rect">
            <a:avLst/>
          </a:prstGeom>
        </p:spPr>
      </p:pic>
      <p:pic>
        <p:nvPicPr>
          <p:cNvPr id="23" name="图片 22">
            <a:extLst>
              <a:ext uri="{FF2B5EF4-FFF2-40B4-BE49-F238E27FC236}">
                <a16:creationId xmlns:a16="http://schemas.microsoft.com/office/drawing/2014/main" id="{B170BCA4-CF72-4A86-9DE9-2839325BB729}"/>
              </a:ext>
            </a:extLst>
          </p:cNvPr>
          <p:cNvPicPr>
            <a:picLocks noChangeAspect="1"/>
          </p:cNvPicPr>
          <p:nvPr/>
        </p:nvPicPr>
        <p:blipFill>
          <a:blip r:embed="rId3"/>
          <a:stretch>
            <a:fillRect/>
          </a:stretch>
        </p:blipFill>
        <p:spPr>
          <a:xfrm>
            <a:off x="8319060" y="825965"/>
            <a:ext cx="3562506" cy="2757419"/>
          </a:xfrm>
          <a:prstGeom prst="rect">
            <a:avLst/>
          </a:prstGeom>
        </p:spPr>
      </p:pic>
      <p:sp>
        <p:nvSpPr>
          <p:cNvPr id="15" name="文本框 14">
            <a:extLst>
              <a:ext uri="{FF2B5EF4-FFF2-40B4-BE49-F238E27FC236}">
                <a16:creationId xmlns:a16="http://schemas.microsoft.com/office/drawing/2014/main" id="{D1350A9A-71E7-425F-983F-533C1CB901DD}"/>
              </a:ext>
            </a:extLst>
          </p:cNvPr>
          <p:cNvSpPr txBox="1"/>
          <p:nvPr/>
        </p:nvSpPr>
        <p:spPr>
          <a:xfrm>
            <a:off x="698810" y="2387508"/>
            <a:ext cx="4460488" cy="369332"/>
          </a:xfrm>
          <a:prstGeom prst="rect">
            <a:avLst/>
          </a:prstGeom>
          <a:noFill/>
        </p:spPr>
        <p:txBody>
          <a:bodyPr wrap="square" rtlCol="0">
            <a:spAutoFit/>
          </a:bodyPr>
          <a:lstStyle/>
          <a:p>
            <a:r>
              <a:rPr lang="zh-CN" altLang="en-US" b="1" dirty="0"/>
              <a:t>对比损失对表征对齐的特点和优势？</a:t>
            </a:r>
          </a:p>
        </p:txBody>
      </p:sp>
      <p:sp>
        <p:nvSpPr>
          <p:cNvPr id="16" name="文本框 15">
            <a:extLst>
              <a:ext uri="{FF2B5EF4-FFF2-40B4-BE49-F238E27FC236}">
                <a16:creationId xmlns:a16="http://schemas.microsoft.com/office/drawing/2014/main" id="{02940F20-4822-4231-AD41-BB82A7ED59F4}"/>
              </a:ext>
            </a:extLst>
          </p:cNvPr>
          <p:cNvSpPr txBox="1"/>
          <p:nvPr/>
        </p:nvSpPr>
        <p:spPr>
          <a:xfrm>
            <a:off x="629462" y="3151428"/>
            <a:ext cx="10497884" cy="1477328"/>
          </a:xfrm>
          <a:prstGeom prst="rect">
            <a:avLst/>
          </a:prstGeom>
          <a:noFill/>
        </p:spPr>
        <p:txBody>
          <a:bodyPr wrap="square" rtlCol="0">
            <a:spAutoFit/>
          </a:bodyPr>
          <a:lstStyle/>
          <a:p>
            <a:r>
              <a:rPr lang="zh-CN" altLang="en-US" dirty="0"/>
              <a:t>①：观察的角度不同，不是基于表征本身，基于余弦相似性这一角度。</a:t>
            </a:r>
            <a:endParaRPr lang="en-US" altLang="zh-CN" dirty="0"/>
          </a:p>
          <a:p>
            <a:endParaRPr lang="en-US" altLang="zh-CN" dirty="0"/>
          </a:p>
          <a:p>
            <a:r>
              <a:rPr lang="zh-CN" altLang="en-US" dirty="0"/>
              <a:t>②：基于样本层次，在一定程度上抵抗未对齐的标签分布。</a:t>
            </a:r>
            <a:endParaRPr lang="en-US" altLang="zh-CN" dirty="0"/>
          </a:p>
          <a:p>
            <a:endParaRPr lang="en-US" altLang="zh-CN" dirty="0"/>
          </a:p>
          <a:p>
            <a:r>
              <a:rPr lang="zh-CN" altLang="en-US" dirty="0"/>
              <a:t>③：选择性的对比对齐：给予自适应权重调整强度，如果一个视图的权重被优化到</a:t>
            </a:r>
            <a:r>
              <a:rPr lang="en-US" altLang="zh-CN" dirty="0"/>
              <a:t>0</a:t>
            </a:r>
            <a:r>
              <a:rPr lang="zh-CN" altLang="en-US" dirty="0"/>
              <a:t>，则会停止对齐。</a:t>
            </a:r>
          </a:p>
        </p:txBody>
      </p:sp>
      <p:sp>
        <p:nvSpPr>
          <p:cNvPr id="17" name="文本框 16">
            <a:extLst>
              <a:ext uri="{FF2B5EF4-FFF2-40B4-BE49-F238E27FC236}">
                <a16:creationId xmlns:a16="http://schemas.microsoft.com/office/drawing/2014/main" id="{AF7D47C5-6888-4CC9-B8BD-BD2D716B066D}"/>
              </a:ext>
            </a:extLst>
          </p:cNvPr>
          <p:cNvSpPr txBox="1"/>
          <p:nvPr/>
        </p:nvSpPr>
        <p:spPr>
          <a:xfrm>
            <a:off x="877229" y="5399211"/>
            <a:ext cx="9792917" cy="369332"/>
          </a:xfrm>
          <a:prstGeom prst="rect">
            <a:avLst/>
          </a:prstGeom>
          <a:noFill/>
        </p:spPr>
        <p:txBody>
          <a:bodyPr wrap="square" rtlCol="0">
            <a:spAutoFit/>
          </a:bodyPr>
          <a:lstStyle/>
          <a:p>
            <a:r>
              <a:rPr lang="en-US" altLang="zh-CN" b="0" i="0" dirty="0" err="1">
                <a:effectLst/>
                <a:latin typeface="-apple-system"/>
              </a:rPr>
              <a:t>CoMVC</a:t>
            </a:r>
            <a:r>
              <a:rPr lang="zh-CN" altLang="en-US" b="0" i="0" dirty="0">
                <a:effectLst/>
                <a:latin typeface="-apple-system"/>
              </a:rPr>
              <a:t>可以受益于对齐表示的优点，同时规避对抗对齐的缺点以及最小</a:t>
            </a:r>
            <a:r>
              <a:rPr lang="en-US" altLang="zh-CN" b="0" i="0" dirty="0">
                <a:effectLst/>
                <a:latin typeface="-apple-system"/>
              </a:rPr>
              <a:t>-</a:t>
            </a:r>
            <a:r>
              <a:rPr lang="zh-CN" altLang="en-US" b="0" i="0" dirty="0">
                <a:effectLst/>
                <a:latin typeface="-apple-system"/>
              </a:rPr>
              <a:t>最大优化的可能困难</a:t>
            </a:r>
            <a:endParaRPr lang="zh-CN" altLang="en-US" dirty="0"/>
          </a:p>
        </p:txBody>
      </p:sp>
    </p:spTree>
    <p:extLst>
      <p:ext uri="{BB962C8B-B14F-4D97-AF65-F5344CB8AC3E}">
        <p14:creationId xmlns:p14="http://schemas.microsoft.com/office/powerpoint/2010/main" val="240026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FEA055-D319-4637-95CE-680D30BE411D}"/>
              </a:ext>
            </a:extLst>
          </p:cNvPr>
          <p:cNvSpPr>
            <a:spLocks noGrp="1"/>
          </p:cNvSpPr>
          <p:nvPr>
            <p:ph type="body" sz="quarter" idx="10"/>
          </p:nvPr>
        </p:nvSpPr>
        <p:spPr/>
        <p:txBody>
          <a:bodyPr/>
          <a:lstStyle/>
          <a:p>
            <a:r>
              <a:rPr lang="en-US" altLang="zh-CN" dirty="0"/>
              <a:t>Result</a:t>
            </a:r>
            <a:endParaRPr lang="zh-CN" altLang="en-US" dirty="0"/>
          </a:p>
        </p:txBody>
      </p:sp>
      <p:pic>
        <p:nvPicPr>
          <p:cNvPr id="3" name="图片 2">
            <a:extLst>
              <a:ext uri="{FF2B5EF4-FFF2-40B4-BE49-F238E27FC236}">
                <a16:creationId xmlns:a16="http://schemas.microsoft.com/office/drawing/2014/main" id="{3D5A6682-AE2B-42F8-8D7E-E027AD989C38}"/>
              </a:ext>
            </a:extLst>
          </p:cNvPr>
          <p:cNvPicPr>
            <a:picLocks noChangeAspect="1"/>
          </p:cNvPicPr>
          <p:nvPr/>
        </p:nvPicPr>
        <p:blipFill>
          <a:blip r:embed="rId2"/>
          <a:stretch>
            <a:fillRect/>
          </a:stretch>
        </p:blipFill>
        <p:spPr>
          <a:xfrm>
            <a:off x="566534" y="1413169"/>
            <a:ext cx="4518423" cy="4105640"/>
          </a:xfrm>
          <a:prstGeom prst="rect">
            <a:avLst/>
          </a:prstGeom>
        </p:spPr>
      </p:pic>
      <p:pic>
        <p:nvPicPr>
          <p:cNvPr id="4" name="图片 3">
            <a:extLst>
              <a:ext uri="{FF2B5EF4-FFF2-40B4-BE49-F238E27FC236}">
                <a16:creationId xmlns:a16="http://schemas.microsoft.com/office/drawing/2014/main" id="{B8A2E53B-41A0-4B77-B751-86DD45483BE6}"/>
              </a:ext>
            </a:extLst>
          </p:cNvPr>
          <p:cNvPicPr>
            <a:picLocks noChangeAspect="1"/>
          </p:cNvPicPr>
          <p:nvPr/>
        </p:nvPicPr>
        <p:blipFill>
          <a:blip r:embed="rId3"/>
          <a:stretch>
            <a:fillRect/>
          </a:stretch>
        </p:blipFill>
        <p:spPr>
          <a:xfrm>
            <a:off x="5713550" y="3409537"/>
            <a:ext cx="5200917" cy="2400423"/>
          </a:xfrm>
          <a:prstGeom prst="rect">
            <a:avLst/>
          </a:prstGeom>
        </p:spPr>
      </p:pic>
      <p:sp>
        <p:nvSpPr>
          <p:cNvPr id="5" name="文本框 4">
            <a:extLst>
              <a:ext uri="{FF2B5EF4-FFF2-40B4-BE49-F238E27FC236}">
                <a16:creationId xmlns:a16="http://schemas.microsoft.com/office/drawing/2014/main" id="{511E8246-64ED-4108-8372-5875AE62BA76}"/>
              </a:ext>
            </a:extLst>
          </p:cNvPr>
          <p:cNvSpPr txBox="1"/>
          <p:nvPr/>
        </p:nvSpPr>
        <p:spPr>
          <a:xfrm>
            <a:off x="914400" y="5518809"/>
            <a:ext cx="4073913" cy="369332"/>
          </a:xfrm>
          <a:prstGeom prst="rect">
            <a:avLst/>
          </a:prstGeom>
          <a:noFill/>
        </p:spPr>
        <p:txBody>
          <a:bodyPr wrap="square" rtlCol="0">
            <a:spAutoFit/>
          </a:bodyPr>
          <a:lstStyle/>
          <a:p>
            <a:r>
              <a:rPr lang="zh-CN" altLang="en-US" dirty="0"/>
              <a:t>实验结果</a:t>
            </a:r>
            <a:r>
              <a:rPr lang="en-US" altLang="zh-CN" dirty="0"/>
              <a:t>1</a:t>
            </a:r>
            <a:r>
              <a:rPr lang="zh-CN" altLang="en-US" dirty="0"/>
              <a:t>：对比的对齐方式更佳</a:t>
            </a:r>
          </a:p>
        </p:txBody>
      </p:sp>
      <p:sp>
        <p:nvSpPr>
          <p:cNvPr id="13" name="文本框 12">
            <a:extLst>
              <a:ext uri="{FF2B5EF4-FFF2-40B4-BE49-F238E27FC236}">
                <a16:creationId xmlns:a16="http://schemas.microsoft.com/office/drawing/2014/main" id="{A1EDA6D8-2722-4977-A520-B729E89310B1}"/>
              </a:ext>
            </a:extLst>
          </p:cNvPr>
          <p:cNvSpPr txBox="1"/>
          <p:nvPr/>
        </p:nvSpPr>
        <p:spPr>
          <a:xfrm>
            <a:off x="7098938" y="5790578"/>
            <a:ext cx="2963745" cy="369332"/>
          </a:xfrm>
          <a:prstGeom prst="rect">
            <a:avLst/>
          </a:prstGeom>
          <a:noFill/>
        </p:spPr>
        <p:txBody>
          <a:bodyPr wrap="square" rtlCol="0">
            <a:spAutoFit/>
          </a:bodyPr>
          <a:lstStyle/>
          <a:p>
            <a:r>
              <a:rPr lang="zh-CN" altLang="en-US" dirty="0"/>
              <a:t>每个视图下的权重系数</a:t>
            </a:r>
          </a:p>
        </p:txBody>
      </p:sp>
      <p:pic>
        <p:nvPicPr>
          <p:cNvPr id="6" name="图片 5">
            <a:extLst>
              <a:ext uri="{FF2B5EF4-FFF2-40B4-BE49-F238E27FC236}">
                <a16:creationId xmlns:a16="http://schemas.microsoft.com/office/drawing/2014/main" id="{4F868835-A681-490D-8467-7A0BF970A115}"/>
              </a:ext>
            </a:extLst>
          </p:cNvPr>
          <p:cNvPicPr>
            <a:picLocks noChangeAspect="1"/>
          </p:cNvPicPr>
          <p:nvPr/>
        </p:nvPicPr>
        <p:blipFill>
          <a:blip r:embed="rId4"/>
          <a:stretch>
            <a:fillRect/>
          </a:stretch>
        </p:blipFill>
        <p:spPr>
          <a:xfrm>
            <a:off x="5802454" y="678708"/>
            <a:ext cx="5112013" cy="2133710"/>
          </a:xfrm>
          <a:prstGeom prst="rect">
            <a:avLst/>
          </a:prstGeom>
        </p:spPr>
      </p:pic>
      <p:sp>
        <p:nvSpPr>
          <p:cNvPr id="14" name="文本框 13">
            <a:extLst>
              <a:ext uri="{FF2B5EF4-FFF2-40B4-BE49-F238E27FC236}">
                <a16:creationId xmlns:a16="http://schemas.microsoft.com/office/drawing/2014/main" id="{48511DC6-10A7-4039-9C47-3194BBC3681D}"/>
              </a:ext>
            </a:extLst>
          </p:cNvPr>
          <p:cNvSpPr txBox="1"/>
          <p:nvPr/>
        </p:nvSpPr>
        <p:spPr>
          <a:xfrm>
            <a:off x="6449017" y="2855539"/>
            <a:ext cx="4263588" cy="369332"/>
          </a:xfrm>
          <a:prstGeom prst="rect">
            <a:avLst/>
          </a:prstGeom>
          <a:noFill/>
        </p:spPr>
        <p:txBody>
          <a:bodyPr wrap="square" rtlCol="0">
            <a:spAutoFit/>
          </a:bodyPr>
          <a:lstStyle/>
          <a:p>
            <a:r>
              <a:rPr lang="zh-CN" altLang="en-US" dirty="0"/>
              <a:t>实验结果</a:t>
            </a:r>
            <a:r>
              <a:rPr lang="en-US" altLang="zh-CN" dirty="0"/>
              <a:t>2: </a:t>
            </a:r>
            <a:r>
              <a:rPr lang="zh-CN" altLang="en-US" dirty="0"/>
              <a:t>简单对齐的方法会影响性能</a:t>
            </a:r>
          </a:p>
        </p:txBody>
      </p:sp>
      <p:sp>
        <p:nvSpPr>
          <p:cNvPr id="8" name="文本框 7">
            <a:extLst>
              <a:ext uri="{FF2B5EF4-FFF2-40B4-BE49-F238E27FC236}">
                <a16:creationId xmlns:a16="http://schemas.microsoft.com/office/drawing/2014/main" id="{36A3B0F5-EB75-4242-BD04-EC00F8304B53}"/>
              </a:ext>
            </a:extLst>
          </p:cNvPr>
          <p:cNvSpPr txBox="1"/>
          <p:nvPr/>
        </p:nvSpPr>
        <p:spPr>
          <a:xfrm>
            <a:off x="296688" y="695222"/>
            <a:ext cx="5147017" cy="369332"/>
          </a:xfrm>
          <a:prstGeom prst="rect">
            <a:avLst/>
          </a:prstGeom>
          <a:noFill/>
        </p:spPr>
        <p:txBody>
          <a:bodyPr wrap="square" rtlCol="0">
            <a:spAutoFit/>
          </a:bodyPr>
          <a:lstStyle/>
          <a:p>
            <a:r>
              <a:rPr lang="en-US" altLang="zh-CN" dirty="0"/>
              <a:t>EAMC</a:t>
            </a:r>
            <a:r>
              <a:rPr lang="zh-CN" altLang="en-US" dirty="0"/>
              <a:t>与本模型仅在融合方面、对齐方面有差别</a:t>
            </a:r>
          </a:p>
        </p:txBody>
      </p:sp>
    </p:spTree>
    <p:extLst>
      <p:ext uri="{BB962C8B-B14F-4D97-AF65-F5344CB8AC3E}">
        <p14:creationId xmlns:p14="http://schemas.microsoft.com/office/powerpoint/2010/main" val="91917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DD7250-9AC0-4339-AC8D-3A061A89BCD8}"/>
              </a:ext>
            </a:extLst>
          </p:cNvPr>
          <p:cNvSpPr>
            <a:spLocks noGrp="1"/>
          </p:cNvSpPr>
          <p:nvPr>
            <p:ph type="body" sz="quarter" idx="10"/>
          </p:nvPr>
        </p:nvSpPr>
        <p:spPr/>
        <p:txBody>
          <a:bodyPr/>
          <a:lstStyle/>
          <a:p>
            <a:r>
              <a:rPr lang="zh-CN" altLang="en-US" dirty="0"/>
              <a:t>类似工作</a:t>
            </a:r>
          </a:p>
        </p:txBody>
      </p:sp>
      <p:sp>
        <p:nvSpPr>
          <p:cNvPr id="6" name="文本占位符 5">
            <a:extLst>
              <a:ext uri="{FF2B5EF4-FFF2-40B4-BE49-F238E27FC236}">
                <a16:creationId xmlns:a16="http://schemas.microsoft.com/office/drawing/2014/main" id="{A06B06A8-D4C8-478E-A465-74567A085769}"/>
              </a:ext>
            </a:extLst>
          </p:cNvPr>
          <p:cNvSpPr>
            <a:spLocks noGrp="1"/>
          </p:cNvSpPr>
          <p:nvPr>
            <p:ph type="body" sz="quarter" idx="11"/>
          </p:nvPr>
        </p:nvSpPr>
        <p:spPr/>
        <p:txBody>
          <a:bodyPr/>
          <a:lstStyle/>
          <a:p>
            <a:r>
              <a:rPr lang="en-US" altLang="zh-CN" dirty="0" err="1"/>
              <a:t>Jin</a:t>
            </a:r>
            <a:r>
              <a:rPr lang="en-US" altLang="zh-CN" dirty="0"/>
              <a:t>, Jiaqi, et al. “Deep Incomplete Multi-view Clustering with Cross-view Partial Sample and Prototype Alignment.</a:t>
            </a:r>
            <a:r>
              <a:rPr lang="zh-CN" altLang="en-US" dirty="0"/>
              <a:t> </a:t>
            </a:r>
            <a:r>
              <a:rPr lang="en-US" altLang="zh-CN" dirty="0"/>
              <a:t>In CVPR 2023.</a:t>
            </a:r>
            <a:endParaRPr lang="zh-CN" altLang="en-US" dirty="0"/>
          </a:p>
        </p:txBody>
      </p:sp>
      <p:pic>
        <p:nvPicPr>
          <p:cNvPr id="4" name="图片 3">
            <a:extLst>
              <a:ext uri="{FF2B5EF4-FFF2-40B4-BE49-F238E27FC236}">
                <a16:creationId xmlns:a16="http://schemas.microsoft.com/office/drawing/2014/main" id="{F34F6EC8-3C67-4292-B80B-5062EBD5AAD4}"/>
              </a:ext>
            </a:extLst>
          </p:cNvPr>
          <p:cNvPicPr>
            <a:picLocks noChangeAspect="1"/>
          </p:cNvPicPr>
          <p:nvPr/>
        </p:nvPicPr>
        <p:blipFill>
          <a:blip r:embed="rId3"/>
          <a:stretch>
            <a:fillRect/>
          </a:stretch>
        </p:blipFill>
        <p:spPr>
          <a:xfrm>
            <a:off x="193166" y="869553"/>
            <a:ext cx="5650674" cy="1335750"/>
          </a:xfrm>
          <a:prstGeom prst="rect">
            <a:avLst/>
          </a:prstGeom>
        </p:spPr>
      </p:pic>
      <p:pic>
        <p:nvPicPr>
          <p:cNvPr id="5" name="图片 4">
            <a:extLst>
              <a:ext uri="{FF2B5EF4-FFF2-40B4-BE49-F238E27FC236}">
                <a16:creationId xmlns:a16="http://schemas.microsoft.com/office/drawing/2014/main" id="{FF9164C2-28D0-4988-A444-2B5FA805B6B5}"/>
              </a:ext>
            </a:extLst>
          </p:cNvPr>
          <p:cNvPicPr>
            <a:picLocks noChangeAspect="1"/>
          </p:cNvPicPr>
          <p:nvPr/>
        </p:nvPicPr>
        <p:blipFill>
          <a:blip r:embed="rId4"/>
          <a:stretch>
            <a:fillRect/>
          </a:stretch>
        </p:blipFill>
        <p:spPr>
          <a:xfrm>
            <a:off x="5607669" y="2621334"/>
            <a:ext cx="6222381" cy="3663146"/>
          </a:xfrm>
          <a:prstGeom prst="rect">
            <a:avLst/>
          </a:prstGeom>
        </p:spPr>
      </p:pic>
      <p:pic>
        <p:nvPicPr>
          <p:cNvPr id="7" name="图片 6">
            <a:extLst>
              <a:ext uri="{FF2B5EF4-FFF2-40B4-BE49-F238E27FC236}">
                <a16:creationId xmlns:a16="http://schemas.microsoft.com/office/drawing/2014/main" id="{37877730-FC53-44E0-A4A7-260BBD94E8D3}"/>
              </a:ext>
            </a:extLst>
          </p:cNvPr>
          <p:cNvPicPr>
            <a:picLocks noChangeAspect="1"/>
          </p:cNvPicPr>
          <p:nvPr/>
        </p:nvPicPr>
        <p:blipFill>
          <a:blip r:embed="rId5"/>
          <a:stretch>
            <a:fillRect/>
          </a:stretch>
        </p:blipFill>
        <p:spPr>
          <a:xfrm>
            <a:off x="193166" y="2963294"/>
            <a:ext cx="5366072" cy="3102759"/>
          </a:xfrm>
          <a:prstGeom prst="rect">
            <a:avLst/>
          </a:prstGeom>
        </p:spPr>
      </p:pic>
      <p:pic>
        <p:nvPicPr>
          <p:cNvPr id="8" name="图片 7">
            <a:extLst>
              <a:ext uri="{FF2B5EF4-FFF2-40B4-BE49-F238E27FC236}">
                <a16:creationId xmlns:a16="http://schemas.microsoft.com/office/drawing/2014/main" id="{9EDBC99E-2915-4622-B8E0-C702FCF3A924}"/>
              </a:ext>
            </a:extLst>
          </p:cNvPr>
          <p:cNvPicPr>
            <a:picLocks noChangeAspect="1"/>
          </p:cNvPicPr>
          <p:nvPr/>
        </p:nvPicPr>
        <p:blipFill>
          <a:blip r:embed="rId6"/>
          <a:stretch>
            <a:fillRect/>
          </a:stretch>
        </p:blipFill>
        <p:spPr>
          <a:xfrm>
            <a:off x="7748855" y="754185"/>
            <a:ext cx="3068000" cy="714676"/>
          </a:xfrm>
          <a:prstGeom prst="rect">
            <a:avLst/>
          </a:prstGeom>
        </p:spPr>
      </p:pic>
      <p:sp>
        <p:nvSpPr>
          <p:cNvPr id="9" name="文本框 8">
            <a:extLst>
              <a:ext uri="{FF2B5EF4-FFF2-40B4-BE49-F238E27FC236}">
                <a16:creationId xmlns:a16="http://schemas.microsoft.com/office/drawing/2014/main" id="{C86CA45A-7405-472A-8A08-3FEA662F19E5}"/>
              </a:ext>
            </a:extLst>
          </p:cNvPr>
          <p:cNvSpPr txBox="1"/>
          <p:nvPr/>
        </p:nvSpPr>
        <p:spPr>
          <a:xfrm>
            <a:off x="7748855" y="1538156"/>
            <a:ext cx="3192656" cy="307777"/>
          </a:xfrm>
          <a:prstGeom prst="rect">
            <a:avLst/>
          </a:prstGeom>
          <a:noFill/>
        </p:spPr>
        <p:txBody>
          <a:bodyPr wrap="square" rtlCol="0">
            <a:spAutoFit/>
          </a:bodyPr>
          <a:lstStyle/>
          <a:p>
            <a:r>
              <a:rPr lang="zh-CN" altLang="en-US" sz="1400" dirty="0"/>
              <a:t>对比学习  </a:t>
            </a:r>
            <a:r>
              <a:rPr lang="en-US" altLang="zh-CN" sz="1400" dirty="0"/>
              <a:t>-&gt;  </a:t>
            </a:r>
            <a:r>
              <a:rPr lang="zh-CN" altLang="en-US" sz="1400" dirty="0"/>
              <a:t>视图的余弦相似性趋于</a:t>
            </a:r>
            <a:r>
              <a:rPr lang="en-US" altLang="zh-CN" sz="1400" dirty="0"/>
              <a:t>1 </a:t>
            </a:r>
            <a:endParaRPr lang="zh-CN" altLang="en-US" sz="1400" dirty="0"/>
          </a:p>
        </p:txBody>
      </p:sp>
      <p:sp>
        <p:nvSpPr>
          <p:cNvPr id="11" name="文本框 10">
            <a:extLst>
              <a:ext uri="{FF2B5EF4-FFF2-40B4-BE49-F238E27FC236}">
                <a16:creationId xmlns:a16="http://schemas.microsoft.com/office/drawing/2014/main" id="{D65BD9CC-223E-444F-BB03-44BEB556E7AC}"/>
              </a:ext>
            </a:extLst>
          </p:cNvPr>
          <p:cNvSpPr txBox="1"/>
          <p:nvPr/>
        </p:nvSpPr>
        <p:spPr>
          <a:xfrm>
            <a:off x="6019177" y="2097317"/>
            <a:ext cx="3192656" cy="307777"/>
          </a:xfrm>
          <a:prstGeom prst="rect">
            <a:avLst/>
          </a:prstGeom>
          <a:noFill/>
        </p:spPr>
        <p:txBody>
          <a:bodyPr wrap="square" rtlCol="0">
            <a:spAutoFit/>
          </a:bodyPr>
          <a:lstStyle/>
          <a:p>
            <a:r>
              <a:rPr lang="zh-CN" altLang="en-US" sz="1400" dirty="0"/>
              <a:t>② 原型</a:t>
            </a:r>
            <a:r>
              <a:rPr lang="en-US" altLang="zh-CN" sz="1400" dirty="0"/>
              <a:t>C</a:t>
            </a:r>
            <a:r>
              <a:rPr lang="zh-CN" altLang="en-US" sz="1400" dirty="0"/>
              <a:t>之间的对齐</a:t>
            </a:r>
          </a:p>
        </p:txBody>
      </p:sp>
      <p:sp>
        <p:nvSpPr>
          <p:cNvPr id="12" name="文本框 11">
            <a:extLst>
              <a:ext uri="{FF2B5EF4-FFF2-40B4-BE49-F238E27FC236}">
                <a16:creationId xmlns:a16="http://schemas.microsoft.com/office/drawing/2014/main" id="{DD048DEA-D9B3-4D34-A049-8D6F36867CC0}"/>
              </a:ext>
            </a:extLst>
          </p:cNvPr>
          <p:cNvSpPr txBox="1"/>
          <p:nvPr/>
        </p:nvSpPr>
        <p:spPr>
          <a:xfrm>
            <a:off x="6019177" y="807348"/>
            <a:ext cx="3192656" cy="307777"/>
          </a:xfrm>
          <a:prstGeom prst="rect">
            <a:avLst/>
          </a:prstGeom>
          <a:noFill/>
        </p:spPr>
        <p:txBody>
          <a:bodyPr wrap="square" rtlCol="0">
            <a:spAutoFit/>
          </a:bodyPr>
          <a:lstStyle/>
          <a:p>
            <a:r>
              <a:rPr lang="zh-CN" altLang="en-US" sz="1400" dirty="0"/>
              <a:t>① 特征之间的对齐</a:t>
            </a:r>
            <a:r>
              <a:rPr lang="en-US" altLang="zh-CN" sz="1400" dirty="0"/>
              <a:t>:</a:t>
            </a:r>
            <a:endParaRPr lang="zh-CN" altLang="en-US" sz="1400" dirty="0"/>
          </a:p>
        </p:txBody>
      </p:sp>
      <p:cxnSp>
        <p:nvCxnSpPr>
          <p:cNvPr id="13" name="直接连接符 12">
            <a:extLst>
              <a:ext uri="{FF2B5EF4-FFF2-40B4-BE49-F238E27FC236}">
                <a16:creationId xmlns:a16="http://schemas.microsoft.com/office/drawing/2014/main" id="{FEE30D2C-9C89-4961-A025-6E4C4412985A}"/>
              </a:ext>
            </a:extLst>
          </p:cNvPr>
          <p:cNvCxnSpPr>
            <a:cxnSpLocks/>
          </p:cNvCxnSpPr>
          <p:nvPr/>
        </p:nvCxnSpPr>
        <p:spPr>
          <a:xfrm>
            <a:off x="178136" y="2584298"/>
            <a:ext cx="11876489"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A981BF6-7981-4376-B5D0-237A432DD53D}"/>
              </a:ext>
            </a:extLst>
          </p:cNvPr>
          <p:cNvCxnSpPr>
            <a:cxnSpLocks/>
          </p:cNvCxnSpPr>
          <p:nvPr/>
        </p:nvCxnSpPr>
        <p:spPr>
          <a:xfrm>
            <a:off x="5898524" y="538375"/>
            <a:ext cx="0" cy="2082959"/>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7176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938</Words>
  <Application>Microsoft Office PowerPoint</Application>
  <PresentationFormat>宽屏</PresentationFormat>
  <Paragraphs>98</Paragraphs>
  <Slides>11</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-apple-system</vt:lpstr>
      <vt:lpstr>等线</vt:lpstr>
      <vt:lpstr>微软雅黑</vt:lpstr>
      <vt:lpstr>Arial</vt:lpstr>
      <vt:lpstr>Roboto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章 子豪</dc:creator>
  <cp:lastModifiedBy>子豪 章</cp:lastModifiedBy>
  <cp:revision>109</cp:revision>
  <dcterms:created xsi:type="dcterms:W3CDTF">2022-08-05T13:28:03Z</dcterms:created>
  <dcterms:modified xsi:type="dcterms:W3CDTF">2023-11-04T05:54:13Z</dcterms:modified>
</cp:coreProperties>
</file>