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8" autoAdjust="0"/>
  </p:normalViewPr>
  <p:slideViewPr>
    <p:cSldViewPr snapToGrid="0">
      <p:cViewPr varScale="1">
        <p:scale>
          <a:sx n="93" d="100"/>
          <a:sy n="93" d="100"/>
        </p:scale>
        <p:origin x="7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877A1E02-2A78-44AD-B0F1-8ECF4E077372}"/>
    <pc:docChg chg="modSld">
      <pc:chgData name="子豪 章" userId="a49aefbc8cdc36ad" providerId="LiveId" clId="{877A1E02-2A78-44AD-B0F1-8ECF4E077372}" dt="2024-03-21T14:48:04.406" v="3" actId="20577"/>
      <pc:docMkLst>
        <pc:docMk/>
      </pc:docMkLst>
      <pc:sldChg chg="modSp mod">
        <pc:chgData name="子豪 章" userId="a49aefbc8cdc36ad" providerId="LiveId" clId="{877A1E02-2A78-44AD-B0F1-8ECF4E077372}" dt="2024-03-21T14:48:04.406" v="3" actId="20577"/>
        <pc:sldMkLst>
          <pc:docMk/>
          <pc:sldMk cId="2427253875" sldId="256"/>
        </pc:sldMkLst>
        <pc:spChg chg="mod">
          <ac:chgData name="子豪 章" userId="a49aefbc8cdc36ad" providerId="LiveId" clId="{877A1E02-2A78-44AD-B0F1-8ECF4E077372}" dt="2024-03-21T14:48:04.406" v="3" actId="20577"/>
          <ac:spMkLst>
            <pc:docMk/>
            <pc:sldMk cId="2427253875" sldId="256"/>
            <ac:spMk id="6" creationId="{7FF96F01-BAF6-3724-0F21-720371F0A830}"/>
          </ac:spMkLst>
        </pc:spChg>
      </pc:sld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5B9F-4320-FEA6-2C31-037AFC34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5CB5C-7C5F-922A-E7E7-31164C4C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DCA11-50EA-669F-B919-8CBA7059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E2C0A-415E-69D5-DD96-90933CBE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14AC-D374-2B8E-2340-7FE0B74F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B6CF3-1CDD-FD3F-ED3B-2A3159777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3CB82-F16F-AC82-BA86-A4A62E66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115FC-1D0C-0D20-6786-826FFF4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0BD35-72AE-7EAE-1E14-47FD40E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D26FE-3654-9DAC-BB4C-BDB444E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41065-B8A6-5669-028D-8F72BE1F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2F382-D072-8F18-E2DC-DEA563D5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38485-22D2-F3DB-3AC8-23237838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4D5E1-3D13-516D-8786-F1CCA03B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1F56-5763-1D4B-77CA-48839FE2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2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8B5AF-BC9D-E8C9-E7D7-7B53E214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36643-02B1-9CED-F0BF-BFFBDD802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038C9-63FE-2E8B-8166-16BC918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30974-83C9-A7C5-697C-82E090A5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6DBFB-79D3-B7C2-8175-15C32B47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22AF7-97DA-E91C-9EC9-C30FDD26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33729-DDD3-6308-8CAB-F1FE277C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2F7BC-7947-84C0-0F2A-B2B5968E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201B7-9DD0-C88C-0E64-72757F3D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C8051-1A9C-3D27-1E33-6DBBDF8B3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6F15BA-B395-4FC7-491C-99B58DF95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09EF2B-1821-2537-DCD3-62387291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DB4277-544C-CE50-66BD-151F1D7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9A1A-4973-6A5A-E51B-99D356C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8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BC300-B7D9-2CA5-EFAC-30537C43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A8B56-3653-84D6-30AA-8B20796F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BD194-6CCE-2062-6C61-0C11790D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B4FD9A-FDBB-80F2-C713-1621C91D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3EDF0-0C36-4688-864B-10EE213B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7907A-F7C5-F516-E737-1AA3BF3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BC2A5-F298-4DEE-612B-C66B98AB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1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C7D20-3C32-601B-F363-94FAB1B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2C347-F5BE-B110-13C9-B72771D0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185EF-B254-9BC2-E40C-3003FCA5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03616-F1B9-A06F-5764-14DF844F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9C614-E38A-9F02-542C-B911F3F1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B52B3-212E-C790-BF0A-D7D189AB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A8DF6-F2F5-8E49-57DA-72BF2F7D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47B1F-9BEC-034D-F9C5-6A6FBAA4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C73C3-6A42-FCBD-39B6-ED7F311A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065B4-35CC-8602-FE93-4ADD4E66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E302D-67E5-1B47-6997-391642C8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1ED71-3FC0-D9EC-3107-E974D2C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00F218-A44D-F803-15E8-2D850A10B42E}"/>
              </a:ext>
            </a:extLst>
          </p:cNvPr>
          <p:cNvSpPr/>
          <p:nvPr/>
        </p:nvSpPr>
        <p:spPr>
          <a:xfrm>
            <a:off x="934827" y="1902635"/>
            <a:ext cx="10778202" cy="30830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37652-7295-2670-8756-5EF89013C18D}"/>
              </a:ext>
            </a:extLst>
          </p:cNvPr>
          <p:cNvSpPr txBox="1"/>
          <p:nvPr/>
        </p:nvSpPr>
        <p:spPr>
          <a:xfrm>
            <a:off x="5283328" y="237849"/>
            <a:ext cx="11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1095077" y="2006535"/>
            <a:ext cx="10617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最近进展：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分享论文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Incomplete Multi-view Clustering via Prototype-based Imputation</a:t>
            </a: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2023-10-14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40A666-9DAE-4700-86C4-2FC3114F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2138"/>
            <a:ext cx="9020506" cy="21479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DE7DEB-F499-494A-B78A-AC3039EBD156}"/>
              </a:ext>
            </a:extLst>
          </p:cNvPr>
          <p:cNvSpPr txBox="1"/>
          <p:nvPr/>
        </p:nvSpPr>
        <p:spPr>
          <a:xfrm>
            <a:off x="640964" y="6299233"/>
            <a:ext cx="10193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Haobin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Li, </a:t>
            </a:r>
            <a:r>
              <a:rPr lang="en-US" altLang="zh-CN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Yunfan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Li, </a:t>
            </a:r>
            <a:r>
              <a:rPr lang="en-US" altLang="zh-CN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Mouxing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Yang, Peng Hu, </a:t>
            </a:r>
            <a:r>
              <a:rPr lang="en-US" altLang="zh-CN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Dezhong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Peng, </a:t>
            </a:r>
            <a:r>
              <a:rPr lang="en-US" altLang="zh-C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 Peng*,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Incomplete Multi-view Clustering via Prototype-based Imputation,  IJCAI, Macao, China. Aug. 19-25, 2023.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3B6A23-2060-4BE4-A608-989414FD0275}"/>
              </a:ext>
            </a:extLst>
          </p:cNvPr>
          <p:cNvSpPr txBox="1"/>
          <p:nvPr/>
        </p:nvSpPr>
        <p:spPr>
          <a:xfrm>
            <a:off x="423373" y="3678374"/>
            <a:ext cx="253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缺失多模态聚类，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特点：基于</a:t>
            </a:r>
            <a:r>
              <a:rPr lang="en-US" altLang="zh-CN" b="1" dirty="0"/>
              <a:t>prototype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180BD9-88B3-4ECE-9071-C8DFFC3CBE86}"/>
              </a:ext>
            </a:extLst>
          </p:cNvPr>
          <p:cNvSpPr txBox="1"/>
          <p:nvPr/>
        </p:nvSpPr>
        <p:spPr>
          <a:xfrm>
            <a:off x="4793281" y="3825757"/>
            <a:ext cx="554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一类中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最具有代表性的那些点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---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锚点？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0E7850-6864-4653-A863-D5DAEA07682A}"/>
              </a:ext>
            </a:extLst>
          </p:cNvPr>
          <p:cNvSpPr txBox="1"/>
          <p:nvPr/>
        </p:nvSpPr>
        <p:spPr>
          <a:xfrm>
            <a:off x="4793281" y="4342473"/>
            <a:ext cx="6005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</a:rPr>
              <a:t>每个 </a:t>
            </a:r>
            <a:r>
              <a:rPr lang="en-US" altLang="zh-CN" b="0" i="0" dirty="0">
                <a:effectLst/>
              </a:rPr>
              <a:t>prototype </a:t>
            </a:r>
            <a:r>
              <a:rPr lang="zh-CN" altLang="en-US" b="0" i="0" dirty="0">
                <a:effectLst/>
              </a:rPr>
              <a:t>理解为一类样本的通用特征，一共有 </a:t>
            </a:r>
            <a:r>
              <a:rPr lang="en-US" altLang="zh-CN" b="0" i="0" dirty="0">
                <a:effectLst/>
              </a:rPr>
              <a:t>K </a:t>
            </a:r>
            <a:r>
              <a:rPr lang="zh-CN" altLang="en-US" b="0" i="0" dirty="0">
                <a:effectLst/>
              </a:rPr>
              <a:t>类</a:t>
            </a:r>
            <a:endParaRPr lang="en-US" altLang="zh-CN" b="0" i="0" dirty="0">
              <a:effectLst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466335-E4E4-495E-B0D6-A7C03546842A}"/>
              </a:ext>
            </a:extLst>
          </p:cNvPr>
          <p:cNvSpPr txBox="1"/>
          <p:nvPr/>
        </p:nvSpPr>
        <p:spPr>
          <a:xfrm>
            <a:off x="3830049" y="3272001"/>
            <a:ext cx="29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 is the Prototype?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D94963-2DA3-4C77-AB10-4E7BB1149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1" b="2140"/>
          <a:stretch/>
        </p:blipFill>
        <p:spPr>
          <a:xfrm>
            <a:off x="10833943" y="4287422"/>
            <a:ext cx="1105026" cy="4140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1999DE0-0F3A-46C7-9BAF-435B93AB156B}"/>
              </a:ext>
            </a:extLst>
          </p:cNvPr>
          <p:cNvSpPr txBox="1"/>
          <p:nvPr/>
        </p:nvSpPr>
        <p:spPr>
          <a:xfrm>
            <a:off x="4810515" y="4896471"/>
            <a:ext cx="48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实现：全连接层</a:t>
            </a:r>
            <a:r>
              <a:rPr lang="en-US" altLang="zh-CN" dirty="0"/>
              <a:t>(</a:t>
            </a:r>
            <a:r>
              <a:rPr lang="en-US" altLang="zh-CN" dirty="0" err="1"/>
              <a:t>outdim,K</a:t>
            </a:r>
            <a:r>
              <a:rPr lang="en-US" altLang="zh-CN" dirty="0"/>
              <a:t>)  or </a:t>
            </a:r>
            <a:r>
              <a:rPr lang="zh-CN" altLang="en-US" dirty="0"/>
              <a:t>簇类中心？</a:t>
            </a:r>
          </a:p>
        </p:txBody>
      </p:sp>
    </p:spTree>
    <p:extLst>
      <p:ext uri="{BB962C8B-B14F-4D97-AF65-F5344CB8AC3E}">
        <p14:creationId xmlns:p14="http://schemas.microsoft.com/office/powerpoint/2010/main" val="307750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C4E9C0-9492-481E-932D-10A1C31090F0}"/>
              </a:ext>
            </a:extLst>
          </p:cNvPr>
          <p:cNvSpPr txBox="1"/>
          <p:nvPr/>
        </p:nvSpPr>
        <p:spPr>
          <a:xfrm>
            <a:off x="119405" y="90312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EF80CF-84D4-44DA-BF87-3B7AF846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3" y="565635"/>
            <a:ext cx="5580991" cy="29460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65784A-CD5E-4180-9335-6754447C881C}"/>
              </a:ext>
            </a:extLst>
          </p:cNvPr>
          <p:cNvSpPr txBox="1"/>
          <p:nvPr/>
        </p:nvSpPr>
        <p:spPr>
          <a:xfrm>
            <a:off x="844697" y="3804209"/>
            <a:ext cx="5067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映射到公共空间，通过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来补全，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缺失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view-specific information  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  cost of the </a:t>
            </a:r>
            <a:r>
              <a:rPr lang="en-US" altLang="zh-CN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versatility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predictor  	e.g. COMPLETER</a:t>
            </a:r>
            <a:endParaRPr lang="en-US" altLang="zh-C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生成对抗网络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Cycle-GAN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648F17-64D4-402F-B320-2861B0593C28}"/>
              </a:ext>
            </a:extLst>
          </p:cNvPr>
          <p:cNvSpPr txBox="1"/>
          <p:nvPr/>
        </p:nvSpPr>
        <p:spPr>
          <a:xfrm>
            <a:off x="6880198" y="3995678"/>
            <a:ext cx="5067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学习到的是整个数据集的等效映射，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一个域向另外一个域的映射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失去实例共性，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即集群内的紧凑性和集群间的分散性。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（没有考虑到实质上的簇分布情况）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D1A1FB95-9F46-4EDA-80B1-6A574131F602}"/>
              </a:ext>
            </a:extLst>
          </p:cNvPr>
          <p:cNvSpPr/>
          <p:nvPr/>
        </p:nvSpPr>
        <p:spPr>
          <a:xfrm>
            <a:off x="5688093" y="5775468"/>
            <a:ext cx="87276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43FF2A-19C8-4E74-B7D4-DB7D54C606B7}"/>
              </a:ext>
            </a:extLst>
          </p:cNvPr>
          <p:cNvSpPr txBox="1"/>
          <p:nvPr/>
        </p:nvSpPr>
        <p:spPr>
          <a:xfrm>
            <a:off x="5981408" y="1049655"/>
            <a:ext cx="358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</a:t>
            </a:r>
            <a:r>
              <a:rPr lang="zh-CN" altLang="en-US" b="1" dirty="0"/>
              <a:t>rototypes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5DE7E4F-C3CB-4BE2-B421-AA5653443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720" y="1489617"/>
            <a:ext cx="2613364" cy="5048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998471-B891-493C-910C-CB03AB561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08" y="1548938"/>
            <a:ext cx="1170369" cy="4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C4E9C0-9492-481E-932D-10A1C31090F0}"/>
              </a:ext>
            </a:extLst>
          </p:cNvPr>
          <p:cNvSpPr txBox="1"/>
          <p:nvPr/>
        </p:nvSpPr>
        <p:spPr>
          <a:xfrm>
            <a:off x="119405" y="54026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7CA0CA-77BB-40B5-8DA9-FDE31798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7" y="622665"/>
            <a:ext cx="10289220" cy="474826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1E1DED6-E2C6-4C8E-96A8-454A542FAF1D}"/>
              </a:ext>
            </a:extLst>
          </p:cNvPr>
          <p:cNvSpPr txBox="1"/>
          <p:nvPr/>
        </p:nvSpPr>
        <p:spPr>
          <a:xfrm>
            <a:off x="3836000" y="5539455"/>
            <a:ext cx="666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Sample</a:t>
            </a:r>
            <a:r>
              <a:rPr lang="zh-CN" altLang="en-US" dirty="0"/>
              <a:t> 与 </a:t>
            </a:r>
            <a:r>
              <a:rPr lang="en-US" altLang="zh-CN" dirty="0"/>
              <a:t>Prototype </a:t>
            </a:r>
            <a:r>
              <a:rPr lang="zh-CN" altLang="en-US" dirty="0"/>
              <a:t>的结合 </a:t>
            </a:r>
            <a:r>
              <a:rPr lang="en-US" altLang="zh-CN" dirty="0"/>
              <a:t>(</a:t>
            </a:r>
            <a:r>
              <a:rPr lang="zh-CN" altLang="en-US" b="0" i="0" dirty="0">
                <a:effectLst/>
                <a:latin typeface="-apple-system"/>
              </a:rPr>
              <a:t>样本和原型之间的关系建模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数据恢复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CB47A0-63BF-4B3D-905A-C8DC0FC882A0}"/>
              </a:ext>
            </a:extLst>
          </p:cNvPr>
          <p:cNvSpPr txBox="1"/>
          <p:nvPr/>
        </p:nvSpPr>
        <p:spPr>
          <a:xfrm>
            <a:off x="2401199" y="56930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专注俩点：</a:t>
            </a:r>
          </a:p>
        </p:txBody>
      </p:sp>
    </p:spTree>
    <p:extLst>
      <p:ext uri="{BB962C8B-B14F-4D97-AF65-F5344CB8AC3E}">
        <p14:creationId xmlns:p14="http://schemas.microsoft.com/office/powerpoint/2010/main" val="33107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C4E9C0-9492-481E-932D-10A1C31090F0}"/>
              </a:ext>
            </a:extLst>
          </p:cNvPr>
          <p:cNvSpPr txBox="1"/>
          <p:nvPr/>
        </p:nvSpPr>
        <p:spPr>
          <a:xfrm>
            <a:off x="119405" y="54026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 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 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3B351A-52E9-4317-AE65-1DE02D9E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8" y="755344"/>
            <a:ext cx="4664511" cy="52148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68B283-1BC4-4C05-AB17-E07613D76AE0}"/>
              </a:ext>
            </a:extLst>
          </p:cNvPr>
          <p:cNvSpPr txBox="1"/>
          <p:nvPr/>
        </p:nvSpPr>
        <p:spPr>
          <a:xfrm>
            <a:off x="5862257" y="1898785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Sample</a:t>
            </a:r>
            <a:r>
              <a:rPr lang="zh-CN" altLang="en-US" dirty="0"/>
              <a:t>和</a:t>
            </a:r>
            <a:r>
              <a:rPr lang="en-US" altLang="zh-CN" dirty="0"/>
              <a:t>Prototypes</a:t>
            </a:r>
            <a:r>
              <a:rPr lang="zh-CN" altLang="en-US" dirty="0"/>
              <a:t>的自注意力机制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D2EB82-D4FF-48F0-AC31-F8A7CB1A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28" y="2386523"/>
            <a:ext cx="4884420" cy="91144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60962A-2E45-4C71-9E9E-2BE902D5FC2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97314" y="2083451"/>
            <a:ext cx="3764943" cy="14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E2CE8902-6236-4D7F-9963-B31AE9678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93" y="4222854"/>
            <a:ext cx="2877484" cy="5458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ADF564-3BEF-4A3E-811F-AC8B48494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722" y="4897791"/>
            <a:ext cx="3099426" cy="5546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B9D3788-0628-4C59-9B01-D9C7989174E8}"/>
              </a:ext>
            </a:extLst>
          </p:cNvPr>
          <p:cNvSpPr txBox="1"/>
          <p:nvPr/>
        </p:nvSpPr>
        <p:spPr>
          <a:xfrm>
            <a:off x="5862257" y="3509205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Sample</a:t>
            </a:r>
            <a:r>
              <a:rPr lang="zh-CN" altLang="en-US" dirty="0"/>
              <a:t>和</a:t>
            </a:r>
            <a:r>
              <a:rPr lang="en-US" altLang="zh-CN" dirty="0"/>
              <a:t>Prototypes</a:t>
            </a:r>
            <a:r>
              <a:rPr lang="zh-CN" altLang="en-US" dirty="0"/>
              <a:t>的结合表示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DF9588-9BAD-45BC-92A1-44E3C4D26BA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651247" y="2124462"/>
            <a:ext cx="4211010" cy="15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0053C80-CA34-49AF-B05E-659EAA515ED0}"/>
              </a:ext>
            </a:extLst>
          </p:cNvPr>
          <p:cNvSpPr txBox="1"/>
          <p:nvPr/>
        </p:nvSpPr>
        <p:spPr>
          <a:xfrm>
            <a:off x="5968014" y="6542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set of learnable prototypes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B6C4A5-9AB5-4B72-94BE-8F1355FFA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813" y="1092109"/>
            <a:ext cx="2613364" cy="5048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0B3B10-D5B0-4A0F-9DEA-2AB4C4715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250" y="1070028"/>
            <a:ext cx="1170369" cy="4975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27BB994-E1A0-4536-BE07-3A4F3CAD463C}"/>
              </a:ext>
            </a:extLst>
          </p:cNvPr>
          <p:cNvSpPr txBox="1"/>
          <p:nvPr/>
        </p:nvSpPr>
        <p:spPr>
          <a:xfrm>
            <a:off x="1413770" y="6293366"/>
            <a:ext cx="406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前提：低维特征的映射</a:t>
            </a:r>
            <a:r>
              <a:rPr lang="en-US" altLang="zh-CN" b="1" dirty="0"/>
              <a:t>f</a:t>
            </a:r>
            <a:r>
              <a:rPr lang="zh-CN" altLang="en-US" b="1" dirty="0"/>
              <a:t>被省略</a:t>
            </a:r>
            <a:endParaRPr lang="en-US" altLang="zh-CN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A85E86-E5CB-49B9-AD06-1BBAA9A97FD3}"/>
              </a:ext>
            </a:extLst>
          </p:cNvPr>
          <p:cNvSpPr txBox="1"/>
          <p:nvPr/>
        </p:nvSpPr>
        <p:spPr>
          <a:xfrm>
            <a:off x="6870700" y="5647035"/>
            <a:ext cx="418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意图将每个样本拉到其对应的聚类中心，从而增强了聚类中需要的实例共性。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18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C4E9C0-9492-481E-932D-10A1C31090F0}"/>
              </a:ext>
            </a:extLst>
          </p:cNvPr>
          <p:cNvSpPr txBox="1"/>
          <p:nvPr/>
        </p:nvSpPr>
        <p:spPr>
          <a:xfrm>
            <a:off x="119405" y="54026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缺失数据恢复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13FBBF5-8799-44A4-A6C8-78947944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10" y="671850"/>
            <a:ext cx="3787988" cy="60102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ACFD7A8-3117-4EF9-A7FA-C6BC49A3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5" y="1652926"/>
            <a:ext cx="3312955" cy="37528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8CE603-4C26-453B-AF95-C8404633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22" y="3300703"/>
            <a:ext cx="2909888" cy="6475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070B49C-8D2A-4EB4-8F12-AE64617A626B}"/>
              </a:ext>
            </a:extLst>
          </p:cNvPr>
          <p:cNvSpPr txBox="1"/>
          <p:nvPr/>
        </p:nvSpPr>
        <p:spPr>
          <a:xfrm>
            <a:off x="7583560" y="4633585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zh-CN" altLang="en-US" b="1" dirty="0"/>
              <a:t>继承 </a:t>
            </a:r>
            <a:r>
              <a:rPr lang="en-US" altLang="zh-CN" b="1" dirty="0"/>
              <a:t>attention:</a:t>
            </a:r>
          </a:p>
          <a:p>
            <a:endParaRPr lang="en-US" altLang="zh-CN" dirty="0"/>
          </a:p>
          <a:p>
            <a:r>
              <a:rPr lang="zh-CN" altLang="en-US" b="0" i="0" dirty="0">
                <a:effectLst/>
                <a:latin typeface="-apple-system"/>
              </a:rPr>
              <a:t>②使用观察视图的</a:t>
            </a:r>
            <a:r>
              <a:rPr lang="en-US" altLang="zh-CN" b="0" i="0" dirty="0">
                <a:effectLst/>
                <a:latin typeface="-apple-system"/>
              </a:rPr>
              <a:t>sample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E4E4B7-2C1B-46E0-A979-75020B2DC38E}"/>
              </a:ext>
            </a:extLst>
          </p:cNvPr>
          <p:cNvSpPr txBox="1"/>
          <p:nvPr/>
        </p:nvSpPr>
        <p:spPr>
          <a:xfrm>
            <a:off x="7442085" y="1554741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恢复方案</a:t>
            </a:r>
            <a:r>
              <a:rPr lang="zh-CN" altLang="en-US" dirty="0"/>
              <a:t>：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E4FB37C-AEAF-4E26-9F14-D2BEAE050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560" y="2126712"/>
            <a:ext cx="2877484" cy="545864"/>
          </a:xfrm>
          <a:prstGeom prst="rect">
            <a:avLst/>
          </a:prstGeom>
        </p:spPr>
      </p:pic>
      <p:sp>
        <p:nvSpPr>
          <p:cNvPr id="26" name="箭头: 下 25">
            <a:extLst>
              <a:ext uri="{FF2B5EF4-FFF2-40B4-BE49-F238E27FC236}">
                <a16:creationId xmlns:a16="http://schemas.microsoft.com/office/drawing/2014/main" id="{BD8FE62A-A3E2-4A8E-88CA-C0CF7BA8E484}"/>
              </a:ext>
            </a:extLst>
          </p:cNvPr>
          <p:cNvSpPr/>
          <p:nvPr/>
        </p:nvSpPr>
        <p:spPr>
          <a:xfrm>
            <a:off x="8768441" y="2672576"/>
            <a:ext cx="257175" cy="647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7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C4E9C0-9492-481E-932D-10A1C31090F0}"/>
              </a:ext>
            </a:extLst>
          </p:cNvPr>
          <p:cNvSpPr txBox="1"/>
          <p:nvPr/>
        </p:nvSpPr>
        <p:spPr>
          <a:xfrm>
            <a:off x="119405" y="54026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缺失数据恢复的方案讨论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C0C0DE-C54D-4623-98DB-A89E9AED5320}"/>
              </a:ext>
            </a:extLst>
          </p:cNvPr>
          <p:cNvSpPr txBox="1"/>
          <p:nvPr/>
        </p:nvSpPr>
        <p:spPr>
          <a:xfrm>
            <a:off x="6747349" y="729515"/>
            <a:ext cx="38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数据恢复是否还有更好的方案？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B8D1FE-EEFC-4706-9316-04F4150A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879" y="1815238"/>
            <a:ext cx="3505200" cy="600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EE2A78-DD36-4E21-98AC-0EFB1BB2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31" y="961663"/>
            <a:ext cx="3312955" cy="52565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381D83A-B71B-4DFD-B687-B43315B2F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5" y="809835"/>
            <a:ext cx="2754871" cy="31206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4EFBA5-E594-4C64-BED4-C465F01C9E15}"/>
              </a:ext>
            </a:extLst>
          </p:cNvPr>
          <p:cNvSpPr txBox="1"/>
          <p:nvPr/>
        </p:nvSpPr>
        <p:spPr>
          <a:xfrm>
            <a:off x="6877311" y="129348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方案一：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10D57B-7863-4EC0-8BD9-7C00F02EB89D}"/>
              </a:ext>
            </a:extLst>
          </p:cNvPr>
          <p:cNvSpPr txBox="1"/>
          <p:nvPr/>
        </p:nvSpPr>
        <p:spPr>
          <a:xfrm>
            <a:off x="6877311" y="2500196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方案二：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A337094-B81B-4510-83A7-6AE6394B7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45" y="5949392"/>
            <a:ext cx="2909888" cy="64750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0E6E315-EB6D-4D2F-8115-CE21D96E1AAB}"/>
              </a:ext>
            </a:extLst>
          </p:cNvPr>
          <p:cNvSpPr txBox="1"/>
          <p:nvPr/>
        </p:nvSpPr>
        <p:spPr>
          <a:xfrm>
            <a:off x="373508" y="4203430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ECF93E-EAB3-4C17-AEED-306053AFE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83" y="4775401"/>
            <a:ext cx="2877484" cy="545864"/>
          </a:xfrm>
          <a:prstGeom prst="rect">
            <a:avLst/>
          </a:prstGeom>
        </p:spPr>
      </p:pic>
      <p:sp>
        <p:nvSpPr>
          <p:cNvPr id="27" name="箭头: 下 26">
            <a:extLst>
              <a:ext uri="{FF2B5EF4-FFF2-40B4-BE49-F238E27FC236}">
                <a16:creationId xmlns:a16="http://schemas.microsoft.com/office/drawing/2014/main" id="{244AE0B3-5773-4373-88F5-B8DB58F3A38F}"/>
              </a:ext>
            </a:extLst>
          </p:cNvPr>
          <p:cNvSpPr/>
          <p:nvPr/>
        </p:nvSpPr>
        <p:spPr>
          <a:xfrm>
            <a:off x="1699864" y="5321265"/>
            <a:ext cx="257175" cy="647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6B668EC-8677-456E-A55B-DF5ED35F9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4024" y="2935330"/>
            <a:ext cx="1047750" cy="5048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1E46515-946A-4DC0-9D99-064689B45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186" y="2936270"/>
            <a:ext cx="2190750" cy="56197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70E416B-AD7F-4F52-89DF-84EC0836D9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8973" y="4144358"/>
            <a:ext cx="933450" cy="476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4EEBEDA-158C-458A-8361-DD6AE77C1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223" y="4115783"/>
            <a:ext cx="1047750" cy="50482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3FD297E-4D55-4110-AEB5-C31E2B5172E2}"/>
              </a:ext>
            </a:extLst>
          </p:cNvPr>
          <p:cNvSpPr txBox="1"/>
          <p:nvPr/>
        </p:nvSpPr>
        <p:spPr>
          <a:xfrm>
            <a:off x="6877310" y="358535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方案三：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884B69E-A928-41FB-A321-D9A1F1C1CA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0819" y="4659958"/>
            <a:ext cx="5359369" cy="21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C4E9C0-9492-481E-932D-10A1C31090F0}"/>
              </a:ext>
            </a:extLst>
          </p:cNvPr>
          <p:cNvSpPr txBox="1"/>
          <p:nvPr/>
        </p:nvSpPr>
        <p:spPr>
          <a:xfrm>
            <a:off x="119405" y="54026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聚类性能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28D165D-E217-4F7D-A763-11CE87B0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82" y="1307134"/>
            <a:ext cx="9574236" cy="44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C4E9C0-9492-481E-932D-10A1C31090F0}"/>
              </a:ext>
            </a:extLst>
          </p:cNvPr>
          <p:cNvSpPr txBox="1"/>
          <p:nvPr/>
        </p:nvSpPr>
        <p:spPr>
          <a:xfrm>
            <a:off x="119405" y="54026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聚类性能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26F6F2-15A1-4334-88B9-00498FA9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3" y="4161129"/>
            <a:ext cx="5802150" cy="21790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3878FA-BA4A-4975-92A2-0A18D394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86" y="3429000"/>
            <a:ext cx="3470156" cy="3341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BCB6EE-574B-4AEF-9CD9-B0B1E5F3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5" y="662233"/>
            <a:ext cx="8710025" cy="28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8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327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26</cp:revision>
  <dcterms:created xsi:type="dcterms:W3CDTF">2022-08-05T13:28:03Z</dcterms:created>
  <dcterms:modified xsi:type="dcterms:W3CDTF">2024-03-21T14:48:05Z</dcterms:modified>
</cp:coreProperties>
</file>